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notesMasterIdLst>
    <p:notesMasterId r:id="rId34"/>
  </p:notesMasterIdLst>
  <p:sldIdLst>
    <p:sldId id="256" r:id="rId2"/>
    <p:sldId id="257" r:id="rId3"/>
    <p:sldId id="782" r:id="rId4"/>
    <p:sldId id="258" r:id="rId5"/>
    <p:sldId id="259" r:id="rId6"/>
    <p:sldId id="260" r:id="rId7"/>
    <p:sldId id="783" r:id="rId8"/>
    <p:sldId id="261" r:id="rId9"/>
    <p:sldId id="785" r:id="rId10"/>
    <p:sldId id="784" r:id="rId11"/>
    <p:sldId id="790" r:id="rId12"/>
    <p:sldId id="791" r:id="rId13"/>
    <p:sldId id="272" r:id="rId14"/>
    <p:sldId id="273" r:id="rId15"/>
    <p:sldId id="274" r:id="rId16"/>
    <p:sldId id="275" r:id="rId17"/>
    <p:sldId id="786" r:id="rId18"/>
    <p:sldId id="787" r:id="rId19"/>
    <p:sldId id="268" r:id="rId20"/>
    <p:sldId id="269" r:id="rId21"/>
    <p:sldId id="270" r:id="rId22"/>
    <p:sldId id="788" r:id="rId23"/>
    <p:sldId id="789" r:id="rId24"/>
    <p:sldId id="792" r:id="rId25"/>
    <p:sldId id="793" r:id="rId26"/>
    <p:sldId id="794" r:id="rId27"/>
    <p:sldId id="795" r:id="rId28"/>
    <p:sldId id="796" r:id="rId29"/>
    <p:sldId id="797" r:id="rId30"/>
    <p:sldId id="800" r:id="rId31"/>
    <p:sldId id="801" r:id="rId32"/>
    <p:sldId id="781" r:id="rId33"/>
  </p:sldIdLst>
  <p:sldSz cx="9906000" cy="6858000" type="A4"/>
  <p:notesSz cx="6858000" cy="9144000"/>
  <p:defaultTextStyle>
    <a:defPPr>
      <a:defRPr lang="ko-KR"/>
    </a:defPPr>
    <a:lvl1pPr algn="ctr" latinLnBrk="1">
      <a:spcBef>
        <a:spcPct val="0"/>
      </a:spcBef>
      <a:spcAft>
        <a:spcPct val="0"/>
      </a:spcAft>
      <a:defRPr sz="1000" kern="1200">
        <a:solidFill>
          <a:schemeClr val="tx1"/>
        </a:solidFill>
        <a:latin typeface="Arial Unicode MS"/>
        <a:ea typeface="Arial Unicode MS"/>
        <a:cs typeface="Arial Unicode MS"/>
      </a:defRPr>
    </a:lvl1pPr>
    <a:lvl2pPr marL="457200" algn="ctr" latinLnBrk="1">
      <a:spcBef>
        <a:spcPct val="0"/>
      </a:spcBef>
      <a:spcAft>
        <a:spcPct val="0"/>
      </a:spcAft>
      <a:defRPr sz="1000" kern="1200">
        <a:solidFill>
          <a:schemeClr val="tx1"/>
        </a:solidFill>
        <a:latin typeface="Arial Unicode MS"/>
        <a:ea typeface="Arial Unicode MS"/>
        <a:cs typeface="Arial Unicode MS"/>
      </a:defRPr>
    </a:lvl2pPr>
    <a:lvl3pPr marL="914400" algn="ctr" latinLnBrk="1">
      <a:spcBef>
        <a:spcPct val="0"/>
      </a:spcBef>
      <a:spcAft>
        <a:spcPct val="0"/>
      </a:spcAft>
      <a:defRPr sz="1000" kern="1200">
        <a:solidFill>
          <a:schemeClr val="tx1"/>
        </a:solidFill>
        <a:latin typeface="Arial Unicode MS"/>
        <a:ea typeface="Arial Unicode MS"/>
        <a:cs typeface="Arial Unicode MS"/>
      </a:defRPr>
    </a:lvl3pPr>
    <a:lvl4pPr marL="1371600" algn="ctr" latinLnBrk="1">
      <a:spcBef>
        <a:spcPct val="0"/>
      </a:spcBef>
      <a:spcAft>
        <a:spcPct val="0"/>
      </a:spcAft>
      <a:defRPr sz="1000" kern="1200">
        <a:solidFill>
          <a:schemeClr val="tx1"/>
        </a:solidFill>
        <a:latin typeface="Arial Unicode MS"/>
        <a:ea typeface="Arial Unicode MS"/>
        <a:cs typeface="Arial Unicode MS"/>
      </a:defRPr>
    </a:lvl4pPr>
    <a:lvl5pPr marL="1828800" algn="ctr" latinLnBrk="1">
      <a:spcBef>
        <a:spcPct val="0"/>
      </a:spcBef>
      <a:spcAft>
        <a:spcPct val="0"/>
      </a:spcAft>
      <a:defRPr sz="1000" kern="1200">
        <a:solidFill>
          <a:schemeClr val="tx1"/>
        </a:solidFill>
        <a:latin typeface="Arial Unicode MS"/>
        <a:ea typeface="Arial Unicode MS"/>
        <a:cs typeface="Arial Unicode MS"/>
      </a:defRPr>
    </a:lvl5pPr>
    <a:lvl6pPr marL="2286000" algn="l" defTabSz="914400" latinLnBrk="1">
      <a:defRPr sz="1000" kern="1200">
        <a:solidFill>
          <a:schemeClr val="tx1"/>
        </a:solidFill>
        <a:latin typeface="Arial Unicode MS"/>
        <a:ea typeface="Arial Unicode MS"/>
        <a:cs typeface="Arial Unicode MS"/>
      </a:defRPr>
    </a:lvl6pPr>
    <a:lvl7pPr marL="2743200" algn="l" defTabSz="914400" latinLnBrk="1">
      <a:defRPr sz="1000" kern="1200">
        <a:solidFill>
          <a:schemeClr val="tx1"/>
        </a:solidFill>
        <a:latin typeface="Arial Unicode MS"/>
        <a:ea typeface="Arial Unicode MS"/>
        <a:cs typeface="Arial Unicode MS"/>
      </a:defRPr>
    </a:lvl7pPr>
    <a:lvl8pPr marL="3200400" algn="l" defTabSz="914400" latinLnBrk="1">
      <a:defRPr sz="1000" kern="1200">
        <a:solidFill>
          <a:schemeClr val="tx1"/>
        </a:solidFill>
        <a:latin typeface="Arial Unicode MS"/>
        <a:ea typeface="Arial Unicode MS"/>
        <a:cs typeface="Arial Unicode MS"/>
      </a:defRPr>
    </a:lvl8pPr>
    <a:lvl9pPr marL="3657600" algn="l" defTabSz="914400" latinLnBrk="1">
      <a:defRPr sz="1000" kern="1200">
        <a:solidFill>
          <a:schemeClr val="tx1"/>
        </a:solidFill>
        <a:latin typeface="Arial Unicode MS"/>
        <a:ea typeface="Arial Unicode MS"/>
        <a:cs typeface="Arial Unicode M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4" d="100"/>
          <a:sy n="104" d="100"/>
        </p:scale>
        <p:origin x="1578" y="11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8FE071-55C5-45B4-89AB-C2C58DB3D4C5}" type="datetimeFigureOut">
              <a:rPr lang="ko-KR" altLang="en-US" smtClean="0"/>
              <a:pPr/>
              <a:t>2023-04-18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endParaRPr/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8F48EC-CFEA-40F0-A61D-562E412ED09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8F48EC-CFEA-40F0-A61D-562E412ED091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8F48EC-CFEA-40F0-A61D-562E412ED091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199cfbdcc4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2199cfbdcc4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g2199cfbdcc4_0_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2199cfbdcc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2199cfbdcc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g2199cfbdcc4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20a13d1fc30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20a13d1fc30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g20a13d1fc30_0_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20a13d1fc30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20a13d1fc30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g20a13d1fc30_0_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1_shape1"/>
          <p:cNvSpPr>
            <a:spLocks noGrp="1"/>
          </p:cNvSpPr>
          <p:nvPr>
            <p:ph type="ctrTitle"/>
          </p:nvPr>
        </p:nvSpPr>
        <p:spPr>
          <a:xfrm>
            <a:off x="742950" y="2130425"/>
            <a:ext cx="8420100" cy="14700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1440" tIns="45720" rIns="91440" bIns="45720" anchor="ctr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제목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</p:txBody>
      </p:sp>
      <p:sp>
        <p:nvSpPr>
          <p:cNvPr id="4" name="layout1_shape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1440" tIns="45720" rIns="91440" bIns="45720" anchor="t">
            <a:prstTxWarp prst="textNoShape">
              <a:avLst/>
            </a:prstTxWarp>
          </a:bodyPr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pPr marL="0" lvl="0" indent="0" algn="ctr">
              <a:buNone/>
            </a:pPr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부제목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10_shape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제목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</p:txBody>
      </p:sp>
      <p:sp>
        <p:nvSpPr>
          <p:cNvPr id="4" name="layout10_shape2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텍스트</a:t>
            </a:r>
            <a:r>
              <a:rPr lang="en-US" altLang="en-US"/>
              <a:t> </a:t>
            </a:r>
            <a:r>
              <a:rPr lang="ko-KR" altLang="en-US"/>
              <a:t>스타일을</a:t>
            </a:r>
            <a:r>
              <a:rPr lang="en-US" altLang="en-US"/>
              <a:t> </a:t>
            </a:r>
            <a:r>
              <a:rPr lang="ko-KR" altLang="en-US"/>
              <a:t>편집합니다</a:t>
            </a:r>
          </a:p>
          <a:p>
            <a:pPr lvl="1"/>
            <a:r>
              <a:rPr lang="ko-KR" altLang="en-US"/>
              <a:t>둘째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2"/>
            <a:r>
              <a:rPr lang="ko-KR" altLang="en-US"/>
              <a:t>셋째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3"/>
            <a:r>
              <a:rPr lang="ko-KR" altLang="en-US"/>
              <a:t>넷째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4"/>
            <a:r>
              <a:rPr lang="ko-KR" altLang="en-US"/>
              <a:t>다섯째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11_shape1"/>
          <p:cNvSpPr>
            <a:spLocks noGrp="1"/>
          </p:cNvSpPr>
          <p:nvPr>
            <p:ph type="title"/>
          </p:nvPr>
        </p:nvSpPr>
        <p:spPr>
          <a:xfrm>
            <a:off x="7078663" y="152400"/>
            <a:ext cx="2249487" cy="6096000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제목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</p:txBody>
      </p:sp>
      <p:sp>
        <p:nvSpPr>
          <p:cNvPr id="4" name="layout11_shape2"/>
          <p:cNvSpPr>
            <a:spLocks noGrp="1"/>
          </p:cNvSpPr>
          <p:nvPr>
            <p:ph type="body" idx="1"/>
          </p:nvPr>
        </p:nvSpPr>
        <p:spPr>
          <a:xfrm>
            <a:off x="330200" y="152400"/>
            <a:ext cx="6596063" cy="60960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텍스트</a:t>
            </a:r>
            <a:r>
              <a:rPr lang="en-US" altLang="en-US"/>
              <a:t> </a:t>
            </a:r>
            <a:r>
              <a:rPr lang="ko-KR" altLang="en-US"/>
              <a:t>스타일을</a:t>
            </a:r>
            <a:r>
              <a:rPr lang="en-US" altLang="en-US"/>
              <a:t> </a:t>
            </a:r>
            <a:r>
              <a:rPr lang="ko-KR" altLang="en-US"/>
              <a:t>편집합니다</a:t>
            </a:r>
          </a:p>
          <a:p>
            <a:pPr lvl="1"/>
            <a:r>
              <a:rPr lang="ko-KR" altLang="en-US"/>
              <a:t>둘째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2"/>
            <a:r>
              <a:rPr lang="ko-KR" altLang="en-US"/>
              <a:t>셋째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3"/>
            <a:r>
              <a:rPr lang="ko-KR" altLang="en-US"/>
              <a:t>넷째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4"/>
            <a:r>
              <a:rPr lang="ko-KR" altLang="en-US"/>
              <a:t>다섯째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12_shape1"/>
          <p:cNvSpPr>
            <a:spLocks noGrp="1"/>
          </p:cNvSpPr>
          <p:nvPr>
            <p:ph type="title"/>
          </p:nvPr>
        </p:nvSpPr>
        <p:spPr>
          <a:xfrm>
            <a:off x="330200" y="152400"/>
            <a:ext cx="8151813" cy="6858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1440" tIns="45720" rIns="91440" bIns="45720" anchor="ctr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제목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</p:txBody>
      </p:sp>
      <p:sp>
        <p:nvSpPr>
          <p:cNvPr id="4" name="layout12_shape2"/>
          <p:cNvSpPr>
            <a:spLocks noGrp="1"/>
          </p:cNvSpPr>
          <p:nvPr>
            <p:ph sz="half" idx="1"/>
          </p:nvPr>
        </p:nvSpPr>
        <p:spPr>
          <a:xfrm>
            <a:off x="495300" y="1143000"/>
            <a:ext cx="4340225" cy="5105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1440" tIns="45720" rIns="91440" bIns="45720" anchor="t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텍스트</a:t>
            </a:r>
            <a:r>
              <a:rPr lang="en-US" altLang="en-US"/>
              <a:t> </a:t>
            </a:r>
            <a:r>
              <a:rPr lang="ko-KR" altLang="en-US"/>
              <a:t>스타일을</a:t>
            </a:r>
            <a:r>
              <a:rPr lang="en-US" altLang="en-US"/>
              <a:t> </a:t>
            </a:r>
            <a:r>
              <a:rPr lang="ko-KR" altLang="en-US"/>
              <a:t>편집합니다</a:t>
            </a:r>
          </a:p>
          <a:p>
            <a:pPr lvl="1"/>
            <a:r>
              <a:rPr lang="ko-KR" altLang="en-US"/>
              <a:t>둘째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2"/>
            <a:r>
              <a:rPr lang="ko-KR" altLang="en-US"/>
              <a:t>셋째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3"/>
            <a:r>
              <a:rPr lang="ko-KR" altLang="en-US"/>
              <a:t>넷째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4"/>
            <a:r>
              <a:rPr lang="ko-KR" altLang="en-US"/>
              <a:t>다섯째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</p:txBody>
      </p:sp>
      <p:sp>
        <p:nvSpPr>
          <p:cNvPr id="5" name="layout12_shape3"/>
          <p:cNvSpPr>
            <a:spLocks noGrp="1"/>
          </p:cNvSpPr>
          <p:nvPr>
            <p:ph sz="quarter" idx="2"/>
          </p:nvPr>
        </p:nvSpPr>
        <p:spPr>
          <a:xfrm>
            <a:off x="4987925" y="1143000"/>
            <a:ext cx="4340225" cy="24765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1440" tIns="45720" rIns="91440" bIns="45720" anchor="t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텍스트</a:t>
            </a:r>
            <a:r>
              <a:rPr lang="en-US" altLang="en-US"/>
              <a:t> </a:t>
            </a:r>
            <a:r>
              <a:rPr lang="ko-KR" altLang="en-US"/>
              <a:t>스타일을</a:t>
            </a:r>
            <a:r>
              <a:rPr lang="en-US" altLang="en-US"/>
              <a:t> </a:t>
            </a:r>
            <a:r>
              <a:rPr lang="ko-KR" altLang="en-US"/>
              <a:t>편집합니다</a:t>
            </a:r>
          </a:p>
          <a:p>
            <a:pPr lvl="1"/>
            <a:r>
              <a:rPr lang="ko-KR" altLang="en-US"/>
              <a:t>둘째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2"/>
            <a:r>
              <a:rPr lang="ko-KR" altLang="en-US"/>
              <a:t>셋째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3"/>
            <a:r>
              <a:rPr lang="ko-KR" altLang="en-US"/>
              <a:t>넷째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4"/>
            <a:r>
              <a:rPr lang="ko-KR" altLang="en-US"/>
              <a:t>다섯째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</p:txBody>
      </p:sp>
      <p:sp>
        <p:nvSpPr>
          <p:cNvPr id="6" name="layout12_shape4"/>
          <p:cNvSpPr>
            <a:spLocks noGrp="1"/>
          </p:cNvSpPr>
          <p:nvPr>
            <p:ph sz="quarter" idx="3"/>
          </p:nvPr>
        </p:nvSpPr>
        <p:spPr>
          <a:xfrm>
            <a:off x="4987925" y="3771900"/>
            <a:ext cx="4340225" cy="24765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1440" tIns="45720" rIns="91440" bIns="45720" anchor="t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텍스트</a:t>
            </a:r>
            <a:r>
              <a:rPr lang="en-US" altLang="en-US"/>
              <a:t> </a:t>
            </a:r>
            <a:r>
              <a:rPr lang="ko-KR" altLang="en-US"/>
              <a:t>스타일을</a:t>
            </a:r>
            <a:r>
              <a:rPr lang="en-US" altLang="en-US"/>
              <a:t> </a:t>
            </a:r>
            <a:r>
              <a:rPr lang="ko-KR" altLang="en-US"/>
              <a:t>편집합니다</a:t>
            </a:r>
          </a:p>
          <a:p>
            <a:pPr lvl="1"/>
            <a:r>
              <a:rPr lang="ko-KR" altLang="en-US"/>
              <a:t>둘째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2"/>
            <a:r>
              <a:rPr lang="ko-KR" altLang="en-US"/>
              <a:t>셋째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3"/>
            <a:r>
              <a:rPr lang="ko-KR" altLang="en-US"/>
              <a:t>넷째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4"/>
            <a:r>
              <a:rPr lang="ko-KR" altLang="en-US"/>
              <a:t>다섯째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13_shape1"/>
          <p:cNvSpPr>
            <a:spLocks noGrp="1"/>
          </p:cNvSpPr>
          <p:nvPr>
            <p:ph type="title"/>
          </p:nvPr>
        </p:nvSpPr>
        <p:spPr>
          <a:xfrm>
            <a:off x="330200" y="152400"/>
            <a:ext cx="8151813" cy="6858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제목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</p:txBody>
      </p:sp>
      <p:sp>
        <p:nvSpPr>
          <p:cNvPr id="4" name="layout13_shape2"/>
          <p:cNvSpPr>
            <a:spLocks noGrp="1"/>
          </p:cNvSpPr>
          <p:nvPr>
            <p:ph type="tbl" idx="1"/>
          </p:nvPr>
        </p:nvSpPr>
        <p:spPr>
          <a:xfrm>
            <a:off x="495300" y="1143000"/>
            <a:ext cx="8832850" cy="51054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14_shape1"/>
          <p:cNvSpPr>
            <a:spLocks noGrp="1"/>
          </p:cNvSpPr>
          <p:nvPr>
            <p:ph type="title"/>
          </p:nvPr>
        </p:nvSpPr>
        <p:spPr>
          <a:xfrm>
            <a:off x="330200" y="152400"/>
            <a:ext cx="8151813" cy="6858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제목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</p:txBody>
      </p:sp>
      <p:sp>
        <p:nvSpPr>
          <p:cNvPr id="4" name="layout14_shape2"/>
          <p:cNvSpPr>
            <a:spLocks noGrp="1"/>
          </p:cNvSpPr>
          <p:nvPr>
            <p:ph type="body" sz="half" idx="1"/>
          </p:nvPr>
        </p:nvSpPr>
        <p:spPr>
          <a:xfrm>
            <a:off x="495300" y="1143000"/>
            <a:ext cx="4340225" cy="51054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텍스트</a:t>
            </a:r>
            <a:r>
              <a:rPr lang="en-US" altLang="en-US"/>
              <a:t> </a:t>
            </a:r>
            <a:r>
              <a:rPr lang="ko-KR" altLang="en-US"/>
              <a:t>스타일을</a:t>
            </a:r>
            <a:r>
              <a:rPr lang="en-US" altLang="en-US"/>
              <a:t> </a:t>
            </a:r>
            <a:r>
              <a:rPr lang="ko-KR" altLang="en-US"/>
              <a:t>편집합니다</a:t>
            </a:r>
          </a:p>
          <a:p>
            <a:pPr lvl="1"/>
            <a:r>
              <a:rPr lang="ko-KR" altLang="en-US"/>
              <a:t>둘째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2"/>
            <a:r>
              <a:rPr lang="ko-KR" altLang="en-US"/>
              <a:t>셋째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3"/>
            <a:r>
              <a:rPr lang="ko-KR" altLang="en-US"/>
              <a:t>넷째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4"/>
            <a:r>
              <a:rPr lang="ko-KR" altLang="en-US"/>
              <a:t>다섯째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</p:txBody>
      </p:sp>
      <p:sp>
        <p:nvSpPr>
          <p:cNvPr id="5" name="layout14_shape3"/>
          <p:cNvSpPr>
            <a:spLocks noGrp="1"/>
          </p:cNvSpPr>
          <p:nvPr>
            <p:ph sz="half" idx="2"/>
          </p:nvPr>
        </p:nvSpPr>
        <p:spPr>
          <a:xfrm>
            <a:off x="4987925" y="1143000"/>
            <a:ext cx="4340225" cy="51054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텍스트</a:t>
            </a:r>
            <a:r>
              <a:rPr lang="en-US" altLang="en-US"/>
              <a:t> </a:t>
            </a:r>
            <a:r>
              <a:rPr lang="ko-KR" altLang="en-US"/>
              <a:t>스타일을</a:t>
            </a:r>
            <a:r>
              <a:rPr lang="en-US" altLang="en-US"/>
              <a:t> </a:t>
            </a:r>
            <a:r>
              <a:rPr lang="ko-KR" altLang="en-US"/>
              <a:t>편집합니다</a:t>
            </a:r>
          </a:p>
          <a:p>
            <a:pPr lvl="1"/>
            <a:r>
              <a:rPr lang="ko-KR" altLang="en-US"/>
              <a:t>둘째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2"/>
            <a:r>
              <a:rPr lang="ko-KR" altLang="en-US"/>
              <a:t>셋째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3"/>
            <a:r>
              <a:rPr lang="ko-KR" altLang="en-US"/>
              <a:t>넷째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4"/>
            <a:r>
              <a:rPr lang="ko-KR" altLang="en-US"/>
              <a:t>다섯째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2_shape1"/>
          <p:cNvSpPr>
            <a:spLocks noGrp="1"/>
          </p:cNvSpPr>
          <p:nvPr>
            <p:ph type="title"/>
          </p:nvPr>
        </p:nvSpPr>
        <p:spPr>
          <a:xfrm>
            <a:off x="330200" y="152400"/>
            <a:ext cx="9375328" cy="6858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1440" tIns="45720" rIns="91440" bIns="45720" anchor="ctr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제목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</p:txBody>
      </p:sp>
      <p:sp>
        <p:nvSpPr>
          <p:cNvPr id="4" name="layout2_shape2"/>
          <p:cNvSpPr>
            <a:spLocks noGrp="1"/>
          </p:cNvSpPr>
          <p:nvPr>
            <p:ph idx="1"/>
          </p:nvPr>
        </p:nvSpPr>
        <p:spPr>
          <a:xfrm>
            <a:off x="495300" y="1143000"/>
            <a:ext cx="8922196" cy="5105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1440" tIns="45720" rIns="91440" bIns="45720" anchor="t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텍스트</a:t>
            </a:r>
            <a:r>
              <a:rPr lang="en-US" altLang="en-US"/>
              <a:t> </a:t>
            </a:r>
            <a:r>
              <a:rPr lang="ko-KR" altLang="en-US"/>
              <a:t>스타일을</a:t>
            </a:r>
            <a:r>
              <a:rPr lang="en-US" altLang="en-US"/>
              <a:t> </a:t>
            </a:r>
            <a:r>
              <a:rPr lang="ko-KR" altLang="en-US"/>
              <a:t>편집합니다</a:t>
            </a:r>
          </a:p>
          <a:p>
            <a:pPr lvl="1"/>
            <a:r>
              <a:rPr lang="ko-KR" altLang="en-US"/>
              <a:t>둘째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2"/>
            <a:r>
              <a:rPr lang="ko-KR" altLang="en-US"/>
              <a:t>셋째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3"/>
            <a:r>
              <a:rPr lang="ko-KR" altLang="en-US"/>
              <a:t>넷째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4"/>
            <a:r>
              <a:rPr lang="ko-KR" altLang="en-US"/>
              <a:t>다섯째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3_shape1"/>
          <p:cNvSpPr>
            <a:spLocks noGrp="1"/>
          </p:cNvSpPr>
          <p:nvPr>
            <p:ph type="title"/>
          </p:nvPr>
        </p:nvSpPr>
        <p:spPr>
          <a:xfrm>
            <a:off x="782638" y="4406900"/>
            <a:ext cx="84201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제목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</p:txBody>
      </p:sp>
      <p:sp>
        <p:nvSpPr>
          <p:cNvPr id="4" name="layout3_shape2"/>
          <p:cNvSpPr>
            <a:spLocks noGrp="1"/>
          </p:cNvSpPr>
          <p:nvPr>
            <p:ph type="body" idx="1"/>
          </p:nvPr>
        </p:nvSpPr>
        <p:spPr>
          <a:xfrm>
            <a:off x="782638" y="2906713"/>
            <a:ext cx="84201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텍스트</a:t>
            </a:r>
            <a:r>
              <a:rPr lang="en-US" altLang="en-US"/>
              <a:t> </a:t>
            </a:r>
            <a:r>
              <a:rPr lang="ko-KR" altLang="en-US"/>
              <a:t>스타일을</a:t>
            </a:r>
            <a:r>
              <a:rPr lang="en-US" altLang="en-US"/>
              <a:t> </a:t>
            </a:r>
            <a:r>
              <a:rPr lang="ko-KR" altLang="en-US"/>
              <a:t>편집합니다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4_shape1"/>
          <p:cNvSpPr>
            <a:spLocks noGrp="1"/>
          </p:cNvSpPr>
          <p:nvPr>
            <p:ph type="title"/>
          </p:nvPr>
        </p:nvSpPr>
        <p:spPr>
          <a:xfrm>
            <a:off x="330200" y="152400"/>
            <a:ext cx="9375328" cy="6858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1440" tIns="45720" rIns="91440" bIns="45720" anchor="ctr">
            <a:prstTxWarp prst="textNoShape">
              <a:avLst/>
            </a:prstTxWarp>
          </a:bodyPr>
          <a:lstStyle>
            <a:lvl1pPr>
              <a:defRPr>
                <a:effectLst/>
              </a:defRPr>
            </a:lvl1pPr>
          </a:lstStyle>
          <a:p>
            <a:pPr lvl="0"/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제목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</p:txBody>
      </p:sp>
      <p:sp>
        <p:nvSpPr>
          <p:cNvPr id="4" name="layout4_shape2"/>
          <p:cNvSpPr>
            <a:spLocks noGrp="1"/>
          </p:cNvSpPr>
          <p:nvPr>
            <p:ph sz="half" idx="1"/>
          </p:nvPr>
        </p:nvSpPr>
        <p:spPr>
          <a:xfrm>
            <a:off x="495300" y="1143000"/>
            <a:ext cx="4340225" cy="5105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1440" tIns="45720" rIns="91440" bIns="45720" anchor="t">
            <a:prstTxWarp prst="textNoShape">
              <a:avLst/>
            </a:prstTxWarp>
          </a:bodyPr>
          <a:lstStyle>
            <a:lvl1pPr>
              <a:defRPr sz="2800">
                <a:effectLst/>
              </a:defRPr>
            </a:lvl1pPr>
            <a:lvl2pPr>
              <a:defRPr sz="2400">
                <a:effectLst/>
              </a:defRPr>
            </a:lvl2pPr>
            <a:lvl3pPr>
              <a:defRPr sz="2000">
                <a:effectLst/>
              </a:defRPr>
            </a:lvl3pPr>
            <a:lvl4pPr>
              <a:defRPr sz="1800">
                <a:effectLst/>
              </a:defRPr>
            </a:lvl4pPr>
            <a:lvl5pPr>
              <a:defRPr sz="1800">
                <a:effectLst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z="2800"/>
              <a:t>마스터</a:t>
            </a:r>
            <a:r>
              <a:rPr lang="en-US" altLang="en-US" sz="2800"/>
              <a:t> </a:t>
            </a:r>
            <a:r>
              <a:rPr lang="ko-KR" altLang="en-US" sz="2800"/>
              <a:t>텍스트</a:t>
            </a:r>
            <a:r>
              <a:rPr lang="en-US" altLang="en-US" sz="2800"/>
              <a:t> </a:t>
            </a:r>
            <a:r>
              <a:rPr lang="ko-KR" altLang="en-US" sz="2800"/>
              <a:t>스타일을</a:t>
            </a:r>
            <a:r>
              <a:rPr lang="en-US" altLang="en-US" sz="2800"/>
              <a:t> </a:t>
            </a:r>
            <a:r>
              <a:rPr lang="ko-KR" altLang="en-US" sz="2800"/>
              <a:t>편집합니다</a:t>
            </a:r>
          </a:p>
          <a:p>
            <a:pPr lvl="1"/>
            <a:r>
              <a:rPr lang="ko-KR" altLang="en-US" sz="2400"/>
              <a:t>둘째</a:t>
            </a:r>
            <a:r>
              <a:rPr lang="en-US" altLang="en-US" sz="2400"/>
              <a:t> </a:t>
            </a:r>
            <a:r>
              <a:rPr lang="ko-KR" altLang="en-US" sz="2400"/>
              <a:t>수준</a:t>
            </a:r>
          </a:p>
          <a:p>
            <a:pPr lvl="2"/>
            <a:r>
              <a:rPr lang="ko-KR" altLang="en-US" sz="2000"/>
              <a:t>셋째</a:t>
            </a:r>
            <a:r>
              <a:rPr lang="en-US" altLang="en-US" sz="2000"/>
              <a:t> </a:t>
            </a:r>
            <a:r>
              <a:rPr lang="ko-KR" altLang="en-US" sz="2000"/>
              <a:t>수준</a:t>
            </a:r>
          </a:p>
          <a:p>
            <a:pPr lvl="3"/>
            <a:r>
              <a:rPr lang="ko-KR" altLang="en-US" sz="1800"/>
              <a:t>넷째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  <a:p>
            <a:pPr lvl="4"/>
            <a:r>
              <a:rPr lang="ko-KR" altLang="en-US" sz="1800"/>
              <a:t>다섯째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</p:txBody>
      </p:sp>
      <p:sp>
        <p:nvSpPr>
          <p:cNvPr id="5" name="layout4_shape3"/>
          <p:cNvSpPr>
            <a:spLocks noGrp="1"/>
          </p:cNvSpPr>
          <p:nvPr>
            <p:ph sz="half" idx="2"/>
          </p:nvPr>
        </p:nvSpPr>
        <p:spPr>
          <a:xfrm>
            <a:off x="4987925" y="1143000"/>
            <a:ext cx="4340225" cy="5105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1440" tIns="45720" rIns="91440" bIns="45720" anchor="t">
            <a:prstTxWarp prst="textNoShape">
              <a:avLst/>
            </a:prstTxWarp>
          </a:bodyPr>
          <a:lstStyle>
            <a:lvl1pPr>
              <a:defRPr sz="2800">
                <a:effectLst/>
              </a:defRPr>
            </a:lvl1pPr>
            <a:lvl2pPr>
              <a:defRPr sz="2400">
                <a:effectLst/>
              </a:defRPr>
            </a:lvl2pPr>
            <a:lvl3pPr>
              <a:defRPr sz="2000">
                <a:effectLst/>
              </a:defRPr>
            </a:lvl3pPr>
            <a:lvl4pPr>
              <a:defRPr sz="1800">
                <a:effectLst/>
              </a:defRPr>
            </a:lvl4pPr>
            <a:lvl5pPr>
              <a:defRPr sz="1800">
                <a:effectLst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z="2800"/>
              <a:t>마스터</a:t>
            </a:r>
            <a:r>
              <a:rPr lang="en-US" altLang="en-US" sz="2800"/>
              <a:t> </a:t>
            </a:r>
            <a:r>
              <a:rPr lang="ko-KR" altLang="en-US" sz="2800"/>
              <a:t>텍스트</a:t>
            </a:r>
            <a:r>
              <a:rPr lang="en-US" altLang="en-US" sz="2800"/>
              <a:t> </a:t>
            </a:r>
            <a:r>
              <a:rPr lang="ko-KR" altLang="en-US" sz="2800"/>
              <a:t>스타일을</a:t>
            </a:r>
            <a:r>
              <a:rPr lang="en-US" altLang="en-US" sz="2800"/>
              <a:t> </a:t>
            </a:r>
            <a:r>
              <a:rPr lang="ko-KR" altLang="en-US" sz="2800"/>
              <a:t>편집합니다</a:t>
            </a:r>
          </a:p>
          <a:p>
            <a:pPr lvl="1"/>
            <a:r>
              <a:rPr lang="ko-KR" altLang="en-US" sz="2400"/>
              <a:t>둘째</a:t>
            </a:r>
            <a:r>
              <a:rPr lang="en-US" altLang="en-US" sz="2400"/>
              <a:t> </a:t>
            </a:r>
            <a:r>
              <a:rPr lang="ko-KR" altLang="en-US" sz="2400"/>
              <a:t>수준</a:t>
            </a:r>
          </a:p>
          <a:p>
            <a:pPr lvl="2"/>
            <a:r>
              <a:rPr lang="ko-KR" altLang="en-US" sz="2000"/>
              <a:t>셋째</a:t>
            </a:r>
            <a:r>
              <a:rPr lang="en-US" altLang="en-US" sz="2000"/>
              <a:t> </a:t>
            </a:r>
            <a:r>
              <a:rPr lang="ko-KR" altLang="en-US" sz="2000"/>
              <a:t>수준</a:t>
            </a:r>
          </a:p>
          <a:p>
            <a:pPr lvl="3"/>
            <a:r>
              <a:rPr lang="ko-KR" altLang="en-US" sz="1800"/>
              <a:t>넷째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  <a:p>
            <a:pPr lvl="4"/>
            <a:r>
              <a:rPr lang="ko-KR" altLang="en-US" sz="1800"/>
              <a:t>다섯째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5_shape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제목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</p:txBody>
      </p:sp>
      <p:sp>
        <p:nvSpPr>
          <p:cNvPr id="4" name="layout5_shape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73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텍스트</a:t>
            </a:r>
            <a:r>
              <a:rPr lang="en-US" altLang="en-US"/>
              <a:t> </a:t>
            </a:r>
            <a:r>
              <a:rPr lang="ko-KR" altLang="en-US"/>
              <a:t>스타일을</a:t>
            </a:r>
            <a:r>
              <a:rPr lang="en-US" altLang="en-US"/>
              <a:t> </a:t>
            </a:r>
            <a:r>
              <a:rPr lang="ko-KR" altLang="en-US"/>
              <a:t>편집합니다</a:t>
            </a:r>
          </a:p>
        </p:txBody>
      </p:sp>
      <p:sp>
        <p:nvSpPr>
          <p:cNvPr id="5" name="layout5_shape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73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텍스트</a:t>
            </a:r>
            <a:r>
              <a:rPr lang="en-US" altLang="en-US"/>
              <a:t> </a:t>
            </a:r>
            <a:r>
              <a:rPr lang="ko-KR" altLang="en-US"/>
              <a:t>스타일을</a:t>
            </a:r>
            <a:r>
              <a:rPr lang="en-US" altLang="en-US"/>
              <a:t> </a:t>
            </a:r>
            <a:r>
              <a:rPr lang="ko-KR" altLang="en-US"/>
              <a:t>편집합니다</a:t>
            </a:r>
          </a:p>
          <a:p>
            <a:pPr lvl="1"/>
            <a:r>
              <a:rPr lang="ko-KR" altLang="en-US"/>
              <a:t>둘째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2"/>
            <a:r>
              <a:rPr lang="ko-KR" altLang="en-US"/>
              <a:t>셋째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3"/>
            <a:r>
              <a:rPr lang="ko-KR" altLang="en-US"/>
              <a:t>넷째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4"/>
            <a:r>
              <a:rPr lang="ko-KR" altLang="en-US"/>
              <a:t>다섯째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</p:txBody>
      </p:sp>
      <p:sp>
        <p:nvSpPr>
          <p:cNvPr id="6" name="layout5_shape4"/>
          <p:cNvSpPr>
            <a:spLocks noGrp="1"/>
          </p:cNvSpPr>
          <p:nvPr>
            <p:ph type="body" sz="quarter" idx="3"/>
          </p:nvPr>
        </p:nvSpPr>
        <p:spPr>
          <a:xfrm>
            <a:off x="5032375" y="1535113"/>
            <a:ext cx="437832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텍스트</a:t>
            </a:r>
            <a:r>
              <a:rPr lang="en-US" altLang="en-US"/>
              <a:t> </a:t>
            </a:r>
            <a:r>
              <a:rPr lang="ko-KR" altLang="en-US"/>
              <a:t>스타일을</a:t>
            </a:r>
            <a:r>
              <a:rPr lang="en-US" altLang="en-US"/>
              <a:t> </a:t>
            </a:r>
            <a:r>
              <a:rPr lang="ko-KR" altLang="en-US"/>
              <a:t>편집합니다</a:t>
            </a:r>
          </a:p>
        </p:txBody>
      </p:sp>
      <p:sp>
        <p:nvSpPr>
          <p:cNvPr id="7" name="layout5_shape5"/>
          <p:cNvSpPr>
            <a:spLocks noGrp="1"/>
          </p:cNvSpPr>
          <p:nvPr>
            <p:ph sz="quarter" idx="4"/>
          </p:nvPr>
        </p:nvSpPr>
        <p:spPr>
          <a:xfrm>
            <a:off x="5032375" y="2174875"/>
            <a:ext cx="437832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텍스트</a:t>
            </a:r>
            <a:r>
              <a:rPr lang="en-US" altLang="en-US"/>
              <a:t> </a:t>
            </a:r>
            <a:r>
              <a:rPr lang="ko-KR" altLang="en-US"/>
              <a:t>스타일을</a:t>
            </a:r>
            <a:r>
              <a:rPr lang="en-US" altLang="en-US"/>
              <a:t> </a:t>
            </a:r>
            <a:r>
              <a:rPr lang="ko-KR" altLang="en-US"/>
              <a:t>편집합니다</a:t>
            </a:r>
          </a:p>
          <a:p>
            <a:pPr lvl="1"/>
            <a:r>
              <a:rPr lang="ko-KR" altLang="en-US"/>
              <a:t>둘째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2"/>
            <a:r>
              <a:rPr lang="ko-KR" altLang="en-US"/>
              <a:t>셋째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3"/>
            <a:r>
              <a:rPr lang="ko-KR" altLang="en-US"/>
              <a:t>넷째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4"/>
            <a:r>
              <a:rPr lang="ko-KR" altLang="en-US"/>
              <a:t>다섯째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6_shape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제목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8_shape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138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제목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</p:txBody>
      </p:sp>
      <p:sp>
        <p:nvSpPr>
          <p:cNvPr id="4" name="layout8_shape2"/>
          <p:cNvSpPr>
            <a:spLocks noGrp="1"/>
          </p:cNvSpPr>
          <p:nvPr>
            <p:ph idx="1"/>
          </p:nvPr>
        </p:nvSpPr>
        <p:spPr>
          <a:xfrm>
            <a:off x="3873500" y="273050"/>
            <a:ext cx="553720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텍스트</a:t>
            </a:r>
            <a:r>
              <a:rPr lang="en-US" altLang="en-US"/>
              <a:t> </a:t>
            </a:r>
            <a:r>
              <a:rPr lang="ko-KR" altLang="en-US"/>
              <a:t>스타일을</a:t>
            </a:r>
            <a:r>
              <a:rPr lang="en-US" altLang="en-US"/>
              <a:t> </a:t>
            </a:r>
            <a:r>
              <a:rPr lang="ko-KR" altLang="en-US"/>
              <a:t>편집합니다</a:t>
            </a:r>
          </a:p>
          <a:p>
            <a:pPr lvl="1"/>
            <a:r>
              <a:rPr lang="ko-KR" altLang="en-US"/>
              <a:t>둘째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2"/>
            <a:r>
              <a:rPr lang="ko-KR" altLang="en-US"/>
              <a:t>셋째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3"/>
            <a:r>
              <a:rPr lang="ko-KR" altLang="en-US"/>
              <a:t>넷째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4"/>
            <a:r>
              <a:rPr lang="ko-KR" altLang="en-US"/>
              <a:t>다섯째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</p:txBody>
      </p:sp>
      <p:sp>
        <p:nvSpPr>
          <p:cNvPr id="5" name="layout8_shape3"/>
          <p:cNvSpPr>
            <a:spLocks noGrp="1"/>
          </p:cNvSpPr>
          <p:nvPr>
            <p:ph type="body" sz="half" idx="2"/>
          </p:nvPr>
        </p:nvSpPr>
        <p:spPr>
          <a:xfrm>
            <a:off x="495300" y="1435100"/>
            <a:ext cx="3259138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텍스트</a:t>
            </a:r>
            <a:r>
              <a:rPr lang="en-US" altLang="en-US"/>
              <a:t> </a:t>
            </a:r>
            <a:r>
              <a:rPr lang="ko-KR" altLang="en-US"/>
              <a:t>스타일을</a:t>
            </a:r>
            <a:r>
              <a:rPr lang="en-US" altLang="en-US"/>
              <a:t> </a:t>
            </a:r>
            <a:r>
              <a:rPr lang="ko-KR" altLang="en-US"/>
              <a:t>편집합니다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9_shape1"/>
          <p:cNvSpPr>
            <a:spLocks noGrp="1"/>
          </p:cNvSpPr>
          <p:nvPr>
            <p:ph type="title"/>
          </p:nvPr>
        </p:nvSpPr>
        <p:spPr>
          <a:xfrm>
            <a:off x="1941513" y="4800600"/>
            <a:ext cx="59436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제목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</p:txBody>
      </p:sp>
      <p:sp>
        <p:nvSpPr>
          <p:cNvPr id="4" name="layout9_shape2"/>
          <p:cNvSpPr>
            <a:spLocks noGrp="1"/>
          </p:cNvSpPr>
          <p:nvPr>
            <p:ph type="pic" idx="1"/>
          </p:nvPr>
        </p:nvSpPr>
        <p:spPr>
          <a:xfrm>
            <a:off x="1941513" y="612775"/>
            <a:ext cx="59436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/>
          </a:p>
        </p:txBody>
      </p:sp>
      <p:sp>
        <p:nvSpPr>
          <p:cNvPr id="5" name="layout9_shape3"/>
          <p:cNvSpPr>
            <a:spLocks noGrp="1"/>
          </p:cNvSpPr>
          <p:nvPr>
            <p:ph type="body" sz="half" idx="2"/>
          </p:nvPr>
        </p:nvSpPr>
        <p:spPr>
          <a:xfrm>
            <a:off x="1941513" y="5367338"/>
            <a:ext cx="59436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텍스트</a:t>
            </a:r>
            <a:r>
              <a:rPr lang="en-US" altLang="en-US"/>
              <a:t> </a:t>
            </a:r>
            <a:r>
              <a:rPr lang="ko-KR" altLang="en-US"/>
              <a:t>스타일을</a:t>
            </a:r>
            <a:r>
              <a:rPr lang="en-US" altLang="en-US"/>
              <a:t> </a:t>
            </a:r>
            <a:r>
              <a:rPr lang="ko-KR" altLang="en-US"/>
              <a:t>편집합니다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master1_picture1" descr="마스터_imel 내용1"/>
          <p:cNvPicPr>
            <a:picLocks noChangeAspect="1"/>
          </p:cNvPicPr>
          <p:nvPr/>
        </p:nvPicPr>
        <p:blipFill>
          <a:blip r:embed="rId16" cstate="print"/>
          <a:srcRect t="86528"/>
          <a:stretch>
            <a:fillRect/>
          </a:stretch>
        </p:blipFill>
        <p:spPr>
          <a:xfrm>
            <a:off x="0" y="989013"/>
            <a:ext cx="9906000" cy="153987"/>
          </a:xfrm>
          <a:prstGeom prst="rect">
            <a:avLst/>
          </a:prstGeom>
          <a:noFill/>
          <a:ln w="9525">
            <a:noFill/>
            <a:miter lim="800000"/>
          </a:ln>
        </p:spPr>
      </p:pic>
      <p:sp>
        <p:nvSpPr>
          <p:cNvPr id="4" name="master1_shape1"/>
          <p:cNvSpPr>
            <a:spLocks noGrp="1"/>
          </p:cNvSpPr>
          <p:nvPr>
            <p:ph type="title"/>
          </p:nvPr>
        </p:nvSpPr>
        <p:spPr>
          <a:xfrm>
            <a:off x="330200" y="152400"/>
            <a:ext cx="9375328" cy="6858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 lIns="91440" tIns="45720" rIns="91440" bIns="45720" anchor="ctr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제목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</p:txBody>
      </p:sp>
      <p:sp>
        <p:nvSpPr>
          <p:cNvPr id="5" name="master1_shape2"/>
          <p:cNvSpPr>
            <a:spLocks noGrp="1"/>
          </p:cNvSpPr>
          <p:nvPr>
            <p:ph type="body" idx="1"/>
          </p:nvPr>
        </p:nvSpPr>
        <p:spPr>
          <a:xfrm>
            <a:off x="495300" y="1143000"/>
            <a:ext cx="8922196" cy="51054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 lIns="91440" tIns="45720" rIns="91440" bIns="45720" anchor="t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텍스트</a:t>
            </a:r>
            <a:r>
              <a:rPr lang="en-US" altLang="en-US"/>
              <a:t> </a:t>
            </a:r>
            <a:r>
              <a:rPr lang="ko-KR" altLang="en-US"/>
              <a:t>스타일을</a:t>
            </a:r>
            <a:r>
              <a:rPr lang="en-US" altLang="en-US"/>
              <a:t> </a:t>
            </a:r>
            <a:r>
              <a:rPr lang="ko-KR" altLang="en-US"/>
              <a:t>편집합니다</a:t>
            </a:r>
          </a:p>
          <a:p>
            <a:pPr lvl="1"/>
            <a:r>
              <a:rPr lang="ko-KR" altLang="en-US"/>
              <a:t>둘째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2"/>
            <a:r>
              <a:rPr lang="ko-KR" altLang="en-US"/>
              <a:t>셋째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3"/>
            <a:r>
              <a:rPr lang="ko-KR" altLang="en-US"/>
              <a:t>넷째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4"/>
            <a:r>
              <a:rPr lang="ko-KR" altLang="en-US"/>
              <a:t>다섯째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</p:txBody>
      </p:sp>
      <p:sp>
        <p:nvSpPr>
          <p:cNvPr id="6" name="master1_shape3"/>
          <p:cNvSpPr/>
          <p:nvPr/>
        </p:nvSpPr>
        <p:spPr>
          <a:xfrm>
            <a:off x="165100" y="6477000"/>
            <a:ext cx="495300" cy="3048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algn="l" latinLnBrk="1">
              <a:spcBef>
                <a:spcPct val="50000"/>
              </a:spcBef>
              <a:spcAft>
                <a:spcPct val="0"/>
              </a:spcAft>
            </a:pPr>
            <a:fld id="{4BEDD84E-25D4-4983-8AA1-2863C96F08D9}" type="slidenum">
              <a:rPr lang="en-US" sz="1400" b="1" kern="1200">
                <a:solidFill>
                  <a:srgbClr val="000066"/>
                </a:solidFill>
                <a:latin typeface="HY헤드라인M"/>
                <a:ea typeface="HY헤드라인M"/>
                <a:cs typeface="Arial Unicode MS"/>
              </a:rPr>
              <a:t>‹#›</a:t>
            </a:fld>
            <a:endParaRPr sz="1400" b="1" kern="1200">
              <a:solidFill>
                <a:srgbClr val="000066"/>
              </a:solidFill>
              <a:latin typeface="HY헤드라인M"/>
              <a:ea typeface="HY헤드라인M"/>
              <a:cs typeface="Arial Unicode MS"/>
            </a:endParaRPr>
          </a:p>
        </p:txBody>
      </p:sp>
      <p:pic>
        <p:nvPicPr>
          <p:cNvPr id="7" name="master1_picture2" descr="line_woo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304800" y="6381750"/>
            <a:ext cx="8104188" cy="103188"/>
          </a:xfrm>
          <a:prstGeom prst="rect">
            <a:avLst/>
          </a:prstGeom>
          <a:noFill/>
          <a:ln w="9525">
            <a:noFill/>
            <a:miter lim="800000"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</p:sldLayoutIdLst>
  <p:txStyles>
    <p:titleStyle>
      <a:lvl1pPr algn="l" latinLnBrk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rgbClr val="A50021"/>
          </a:solidFill>
          <a:effectLst/>
          <a:latin typeface="+mj-lt"/>
          <a:ea typeface="+mj-ea"/>
          <a:cs typeface="+mj-cs"/>
        </a:defRPr>
      </a:lvl1pPr>
      <a:lvl2pPr algn="l" latinLnBrk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rgbClr val="A50021"/>
          </a:solidFill>
          <a:effectLst>
            <a:outerShdw blurRad="38100" dist="38100" dir="2700000" algn="tl">
              <a:srgbClr val="C0C0C0"/>
            </a:outerShdw>
          </a:effectLst>
          <a:latin typeface="HY헤드라인M"/>
          <a:ea typeface="HY헤드라인M"/>
        </a:defRPr>
      </a:lvl2pPr>
      <a:lvl3pPr algn="l" latinLnBrk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rgbClr val="A50021"/>
          </a:solidFill>
          <a:effectLst>
            <a:outerShdw blurRad="38100" dist="38100" dir="2700000" algn="tl">
              <a:srgbClr val="C0C0C0"/>
            </a:outerShdw>
          </a:effectLst>
          <a:latin typeface="HY헤드라인M"/>
          <a:ea typeface="HY헤드라인M"/>
        </a:defRPr>
      </a:lvl3pPr>
      <a:lvl4pPr algn="l" latinLnBrk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rgbClr val="A50021"/>
          </a:solidFill>
          <a:effectLst>
            <a:outerShdw blurRad="38100" dist="38100" dir="2700000" algn="tl">
              <a:srgbClr val="C0C0C0"/>
            </a:outerShdw>
          </a:effectLst>
          <a:latin typeface="HY헤드라인M"/>
          <a:ea typeface="HY헤드라인M"/>
        </a:defRPr>
      </a:lvl4pPr>
      <a:lvl5pPr algn="l" latinLnBrk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rgbClr val="A50021"/>
          </a:solidFill>
          <a:effectLst>
            <a:outerShdw blurRad="38100" dist="38100" dir="2700000" algn="tl">
              <a:srgbClr val="C0C0C0"/>
            </a:outerShdw>
          </a:effectLst>
          <a:latin typeface="HY헤드라인M"/>
          <a:ea typeface="HY헤드라인M"/>
        </a:defRPr>
      </a:lvl5pPr>
      <a:lvl6pPr marL="457200" algn="l" latinLnBrk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rgbClr val="A50021"/>
          </a:solidFill>
          <a:effectLst>
            <a:outerShdw blurRad="38100" dist="38100" dir="2700000" algn="tl">
              <a:srgbClr val="C0C0C0"/>
            </a:outerShdw>
          </a:effectLst>
          <a:latin typeface="HY헤드라인M"/>
          <a:ea typeface="HY헤드라인M"/>
        </a:defRPr>
      </a:lvl6pPr>
      <a:lvl7pPr marL="914400" algn="l" latinLnBrk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rgbClr val="A50021"/>
          </a:solidFill>
          <a:effectLst>
            <a:outerShdw blurRad="38100" dist="38100" dir="2700000" algn="tl">
              <a:srgbClr val="C0C0C0"/>
            </a:outerShdw>
          </a:effectLst>
          <a:latin typeface="HY헤드라인M"/>
          <a:ea typeface="HY헤드라인M"/>
        </a:defRPr>
      </a:lvl7pPr>
      <a:lvl8pPr marL="1371600" algn="l" latinLnBrk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rgbClr val="A50021"/>
          </a:solidFill>
          <a:effectLst>
            <a:outerShdw blurRad="38100" dist="38100" dir="2700000" algn="tl">
              <a:srgbClr val="C0C0C0"/>
            </a:outerShdw>
          </a:effectLst>
          <a:latin typeface="HY헤드라인M"/>
          <a:ea typeface="HY헤드라인M"/>
        </a:defRPr>
      </a:lvl8pPr>
      <a:lvl9pPr marL="1828800" algn="l" latinLnBrk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rgbClr val="A50021"/>
          </a:solidFill>
          <a:effectLst>
            <a:outerShdw blurRad="38100" dist="38100" dir="2700000" algn="tl">
              <a:srgbClr val="C0C0C0"/>
            </a:outerShdw>
          </a:effectLst>
          <a:latin typeface="HY헤드라인M"/>
          <a:ea typeface="HY헤드라인M"/>
        </a:defRPr>
      </a:lvl9pPr>
    </p:titleStyle>
    <p:bodyStyle>
      <a:lvl1pPr marL="384175" indent="-384175" algn="l" latinLnBrk="1">
        <a:spcBef>
          <a:spcPct val="20000"/>
        </a:spcBef>
        <a:spcAft>
          <a:spcPct val="0"/>
        </a:spcAft>
        <a:buFont typeface="Wingdings" pitchFamily="2" charset="2"/>
        <a:buChar char="q"/>
        <a:defRPr sz="26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854075" indent="-279400" algn="l" latinLnBrk="1">
        <a:spcBef>
          <a:spcPct val="20000"/>
        </a:spcBef>
        <a:spcAft>
          <a:spcPct val="0"/>
        </a:spcAft>
        <a:buFont typeface="Wingdings" pitchFamily="2" charset="2"/>
        <a:buChar char="Ø"/>
        <a:defRPr sz="2400">
          <a:solidFill>
            <a:schemeClr val="tx1"/>
          </a:solidFill>
          <a:effectLst/>
          <a:latin typeface="+mn-lt"/>
          <a:ea typeface="+mn-ea"/>
        </a:defRPr>
      </a:lvl2pPr>
      <a:lvl3pPr marL="1273175" indent="-228600" algn="l" latinLnBrk="1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effectLst/>
          <a:latin typeface="+mn-lt"/>
          <a:ea typeface="+mn-ea"/>
        </a:defRPr>
      </a:lvl3pPr>
      <a:lvl4pPr marL="1692275" indent="-228600" algn="l" latinLnBrk="1">
        <a:spcBef>
          <a:spcPct val="20000"/>
        </a:spcBef>
        <a:spcAft>
          <a:spcPct val="0"/>
        </a:spcAft>
        <a:buChar char="–"/>
        <a:defRPr sz="1600">
          <a:solidFill>
            <a:schemeClr val="tx1"/>
          </a:solidFill>
          <a:effectLst/>
          <a:latin typeface="+mn-lt"/>
          <a:ea typeface="+mn-ea"/>
        </a:defRPr>
      </a:lvl4pPr>
      <a:lvl5pPr marL="2111375" indent="-228600" algn="l" latinLnBrk="1">
        <a:spcBef>
          <a:spcPct val="20000"/>
        </a:spcBef>
        <a:spcAft>
          <a:spcPct val="0"/>
        </a:spcAft>
        <a:buFont typeface="Wingdings" pitchFamily="2" charset="2"/>
        <a:buChar char="ü"/>
        <a:defRPr sz="1600">
          <a:solidFill>
            <a:schemeClr val="tx1"/>
          </a:solidFill>
          <a:effectLst/>
          <a:latin typeface="+mn-lt"/>
          <a:ea typeface="+mn-ea"/>
        </a:defRPr>
      </a:lvl5pPr>
      <a:lvl6pPr marL="2568575" indent="-228600" algn="l" latinLnBrk="1">
        <a:spcBef>
          <a:spcPct val="20000"/>
        </a:spcBef>
        <a:spcAft>
          <a:spcPct val="0"/>
        </a:spcAft>
        <a:buFont typeface="Wingdings" pitchFamily="2" charset="2"/>
        <a:buChar char="ü"/>
        <a:defRPr sz="16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+mn-ea"/>
        </a:defRPr>
      </a:lvl6pPr>
      <a:lvl7pPr marL="3025775" indent="-228600" algn="l" latinLnBrk="1">
        <a:spcBef>
          <a:spcPct val="20000"/>
        </a:spcBef>
        <a:spcAft>
          <a:spcPct val="0"/>
        </a:spcAft>
        <a:buFont typeface="Wingdings" pitchFamily="2" charset="2"/>
        <a:buChar char="ü"/>
        <a:defRPr sz="16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+mn-ea"/>
        </a:defRPr>
      </a:lvl7pPr>
      <a:lvl8pPr marL="3482975" indent="-228600" algn="l" latinLnBrk="1">
        <a:spcBef>
          <a:spcPct val="20000"/>
        </a:spcBef>
        <a:spcAft>
          <a:spcPct val="0"/>
        </a:spcAft>
        <a:buFont typeface="Wingdings" pitchFamily="2" charset="2"/>
        <a:buChar char="ü"/>
        <a:defRPr sz="16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+mn-ea"/>
        </a:defRPr>
      </a:lvl8pPr>
      <a:lvl9pPr marL="3940175" indent="-228600" algn="l" latinLnBrk="1">
        <a:spcBef>
          <a:spcPct val="20000"/>
        </a:spcBef>
        <a:spcAft>
          <a:spcPct val="0"/>
        </a:spcAft>
        <a:buFont typeface="Wingdings" pitchFamily="2" charset="2"/>
        <a:buChar char="ü"/>
        <a:defRPr sz="16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+mn-ea"/>
        </a:defRPr>
      </a:lvl9pPr>
    </p:bodyStyle>
    <p:otherStyle>
      <a:lvl1pPr marL="0" algn="l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10" Type="http://schemas.openxmlformats.org/officeDocument/2006/relationships/image" Target="../media/image48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0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8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jpeg"/><Relationship Id="rId18" Type="http://schemas.openxmlformats.org/officeDocument/2006/relationships/image" Target="../media/image19.png"/><Relationship Id="rId3" Type="http://schemas.openxmlformats.org/officeDocument/2006/relationships/image" Target="../media/image4.jpeg"/><Relationship Id="rId21" Type="http://schemas.openxmlformats.org/officeDocument/2006/relationships/image" Target="../media/image21.png"/><Relationship Id="rId7" Type="http://schemas.openxmlformats.org/officeDocument/2006/relationships/image" Target="../media/image8.png"/><Relationship Id="rId12" Type="http://schemas.openxmlformats.org/officeDocument/2006/relationships/image" Target="../media/image13.jpeg"/><Relationship Id="rId17" Type="http://schemas.openxmlformats.org/officeDocument/2006/relationships/image" Target="../media/image18.png"/><Relationship Id="rId2" Type="http://schemas.openxmlformats.org/officeDocument/2006/relationships/image" Target="../media/image3.jpeg"/><Relationship Id="rId16" Type="http://schemas.openxmlformats.org/officeDocument/2006/relationships/image" Target="../media/image17.pn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19" Type="http://schemas.openxmlformats.org/officeDocument/2006/relationships/hyperlink" Target="http://necial.blogspot.com/" TargetMode="External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7.png"/><Relationship Id="rId3" Type="http://schemas.openxmlformats.org/officeDocument/2006/relationships/image" Target="../media/image6.png"/><Relationship Id="rId7" Type="http://schemas.openxmlformats.org/officeDocument/2006/relationships/hyperlink" Target="http://necial.blogspot.com/" TargetMode="External"/><Relationship Id="rId12" Type="http://schemas.openxmlformats.org/officeDocument/2006/relationships/image" Target="../media/image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11" Type="http://schemas.openxmlformats.org/officeDocument/2006/relationships/image" Target="../media/image4.jpeg"/><Relationship Id="rId5" Type="http://schemas.openxmlformats.org/officeDocument/2006/relationships/image" Target="../media/image18.png"/><Relationship Id="rId10" Type="http://schemas.openxmlformats.org/officeDocument/2006/relationships/image" Target="../media/image19.png"/><Relationship Id="rId4" Type="http://schemas.openxmlformats.org/officeDocument/2006/relationships/image" Target="../media/image9.png"/><Relationship Id="rId9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1_shape1"/>
          <p:cNvSpPr/>
          <p:nvPr/>
        </p:nvSpPr>
        <p:spPr>
          <a:xfrm>
            <a:off x="200025" y="188912"/>
            <a:ext cx="9505950" cy="6480175"/>
          </a:xfrm>
          <a:prstGeom prst="rect">
            <a:avLst/>
          </a:prstGeom>
          <a:solidFill>
            <a:schemeClr val="bg1"/>
          </a:solidFill>
          <a:ln w="3175" cap="flat">
            <a:noFill/>
            <a:prstDash val="solid"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wrap="square" lIns="72001" tIns="0" rIns="72001" bIns="0" anchor="ctr">
            <a:prstTxWarp prst="textNoShape">
              <a:avLst/>
            </a:prstTxWarp>
            <a:noAutofit/>
          </a:bodyPr>
          <a:lstStyle/>
          <a:p>
            <a:pPr algn="ctr" latinLnBrk="1">
              <a:lnSpc>
                <a:spcPct val="114000"/>
              </a:lnSpc>
              <a:spcBef>
                <a:spcPct val="0"/>
              </a:spcBef>
              <a:spcAft>
                <a:spcPct val="0"/>
              </a:spcAft>
            </a:pPr>
            <a:endParaRPr sz="1100" kern="120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/>
              <a:ea typeface="나눔스퀘어 Bold"/>
              <a:cs typeface="+mj-cs"/>
            </a:endParaRPr>
          </a:p>
        </p:txBody>
      </p:sp>
      <p:sp>
        <p:nvSpPr>
          <p:cNvPr id="4" name="slide1_shape2"/>
          <p:cNvSpPr/>
          <p:nvPr/>
        </p:nvSpPr>
        <p:spPr>
          <a:xfrm>
            <a:off x="2578100" y="1118049"/>
            <a:ext cx="4749800" cy="4621894"/>
          </a:xfrm>
          <a:prstGeom prst="rect">
            <a:avLst/>
          </a:prstGeom>
          <a:solidFill>
            <a:schemeClr val="tx1">
              <a:alpha val="94000"/>
              <a:lumMod val="75000"/>
              <a:lumOff val="25000"/>
            </a:schemeClr>
          </a:solidFill>
          <a:ln w="25400" cap="flat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1">
              <a:spcBef>
                <a:spcPct val="0"/>
              </a:spcBef>
              <a:spcAft>
                <a:spcPct val="0"/>
              </a:spcAft>
            </a:pPr>
            <a:endParaRPr sz="1000" kern="1200">
              <a:solidFill>
                <a:schemeClr val="tx1"/>
              </a:solidFill>
              <a:latin typeface="+mj-ea"/>
              <a:ea typeface="+mj-ea"/>
              <a:cs typeface="Arial Unicode MS"/>
            </a:endParaRPr>
          </a:p>
        </p:txBody>
      </p:sp>
      <p:sp>
        <p:nvSpPr>
          <p:cNvPr id="5" name="slide1_shape3"/>
          <p:cNvSpPr/>
          <p:nvPr/>
        </p:nvSpPr>
        <p:spPr>
          <a:xfrm>
            <a:off x="2578101" y="5794133"/>
            <a:ext cx="4749795" cy="35900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 lIns="0" tIns="0" rIns="0" bIns="0" anchor="ctr">
            <a:noAutofit/>
          </a:bodyPr>
          <a:lstStyle/>
          <a:p>
            <a:pPr algn="dist" latinLnBrk="1">
              <a:spcBef>
                <a:spcPct val="0"/>
              </a:spcBef>
              <a:spcAft>
                <a:spcPct val="0"/>
              </a:spcAft>
            </a:pPr>
            <a:r>
              <a:rPr lang="ko-KR" altLang="en-US" sz="799" b="1" kern="12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+mj-lt"/>
                <a:ea typeface="+mj-ea"/>
                <a:cs typeface="+mj-cs"/>
              </a:rPr>
              <a:t>리진</a:t>
            </a:r>
            <a:r>
              <a:rPr lang="en-US" altLang="ko-KR" sz="799" b="1" kern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+mj-lt"/>
                <a:ea typeface="+mj-ea"/>
                <a:cs typeface="+mj-cs"/>
              </a:rPr>
              <a:t>/ </a:t>
            </a:r>
            <a:r>
              <a:rPr lang="ko-KR" altLang="en-US" sz="799" b="1" kern="12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+mj-lt"/>
                <a:ea typeface="+mj-ea"/>
                <a:cs typeface="+mj-cs"/>
              </a:rPr>
              <a:t>권창범</a:t>
            </a:r>
            <a:r>
              <a:rPr lang="en-US" altLang="en-US" sz="799" b="1" kern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altLang="ko-KR" sz="799" b="1" kern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+mj-lt"/>
                <a:ea typeface="+mj-ea"/>
                <a:cs typeface="+mj-cs"/>
              </a:rPr>
              <a:t>/ </a:t>
            </a:r>
            <a:r>
              <a:rPr lang="ko-KR" altLang="en-US" sz="799" b="1" kern="12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+mj-lt"/>
                <a:ea typeface="+mj-ea"/>
                <a:cs typeface="+mj-cs"/>
              </a:rPr>
              <a:t>김규환</a:t>
            </a:r>
            <a:r>
              <a:rPr lang="en-US" altLang="en-US" sz="799" b="1" kern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altLang="ko-KR" sz="799" b="1" kern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+mj-lt"/>
                <a:ea typeface="+mj-ea"/>
                <a:cs typeface="+mj-cs"/>
              </a:rPr>
              <a:t>/ </a:t>
            </a:r>
            <a:r>
              <a:rPr lang="ko-KR" altLang="en-US" sz="799" b="1" kern="12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+mj-lt"/>
                <a:ea typeface="+mj-ea"/>
                <a:cs typeface="+mj-cs"/>
              </a:rPr>
              <a:t>반현진</a:t>
            </a:r>
            <a:r>
              <a:rPr lang="en-US" altLang="ko-KR" sz="799" b="1" kern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+mj-lt"/>
                <a:ea typeface="+mj-ea"/>
                <a:cs typeface="+mj-cs"/>
              </a:rPr>
              <a:t> / </a:t>
            </a:r>
            <a:r>
              <a:rPr lang="ko-KR" altLang="en-US" sz="799" b="1" kern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+mj-lt"/>
                <a:ea typeface="+mj-ea"/>
                <a:cs typeface="+mj-cs"/>
              </a:rPr>
              <a:t>송두영</a:t>
            </a:r>
            <a:r>
              <a:rPr lang="en-US" altLang="en-US" sz="799" b="1" kern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altLang="ko-KR" sz="799" b="1" kern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+mj-lt"/>
                <a:ea typeface="+mj-ea"/>
                <a:cs typeface="+mj-cs"/>
              </a:rPr>
              <a:t>/ </a:t>
            </a:r>
            <a:r>
              <a:rPr lang="ko-KR" altLang="en-US" sz="799" b="1" kern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+mj-lt"/>
                <a:ea typeface="+mj-ea"/>
                <a:cs typeface="+mj-cs"/>
              </a:rPr>
              <a:t>이동규</a:t>
            </a:r>
            <a:endParaRPr sz="799" b="1" kern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slide1_shape4"/>
          <p:cNvSpPr/>
          <p:nvPr/>
        </p:nvSpPr>
        <p:spPr>
          <a:xfrm>
            <a:off x="2587270" y="2513537"/>
            <a:ext cx="4814002" cy="200601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 lIns="144000" tIns="0" rIns="180000" bIns="0" anchor="ctr">
            <a:noAutofit/>
          </a:bodyPr>
          <a:lstStyle/>
          <a:p>
            <a:pPr algn="ctr" latinLnBrk="1">
              <a:spcBef>
                <a:spcPct val="0"/>
              </a:spcBef>
              <a:spcAft>
                <a:spcPct val="0"/>
              </a:spcAft>
            </a:pPr>
            <a:r>
              <a:rPr lang="en-US" altLang="ko-KR" sz="3600" kern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70C0">
                    <a:alpha val="50000"/>
                  </a:srgbClr>
                </a:solidFill>
                <a:latin typeface="+mj-ea"/>
                <a:ea typeface="+mj-ea"/>
                <a:cs typeface="+mj-cs"/>
              </a:rPr>
              <a:t>Metaverse</a:t>
            </a:r>
          </a:p>
          <a:p>
            <a:pPr algn="ctr" latinLnBrk="1">
              <a:spcBef>
                <a:spcPct val="0"/>
              </a:spcBef>
              <a:spcAft>
                <a:spcPct val="0"/>
              </a:spcAft>
            </a:pPr>
            <a:r>
              <a:rPr lang="en-US" altLang="ko-KR" sz="3600" kern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70C0">
                    <a:alpha val="50000"/>
                  </a:srgbClr>
                </a:solidFill>
                <a:latin typeface="+mj-ea"/>
                <a:ea typeface="+mj-ea"/>
                <a:cs typeface="+mj-cs"/>
              </a:rPr>
              <a:t>Quiz </a:t>
            </a:r>
            <a:r>
              <a:rPr lang="ko-KR" altLang="en-US" sz="3600" kern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70C0">
                    <a:alpha val="50000"/>
                  </a:srgbClr>
                </a:solidFill>
                <a:latin typeface="+mj-ea"/>
                <a:ea typeface="+mj-ea"/>
                <a:cs typeface="+mj-cs"/>
              </a:rPr>
              <a:t>대회</a:t>
            </a:r>
            <a:endParaRPr sz="3600" kern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070C0">
                  <a:alpha val="50000"/>
                </a:srgbClr>
              </a:solidFill>
              <a:latin typeface="+mj-ea"/>
              <a:ea typeface="+mj-ea"/>
              <a:cs typeface="+mj-cs"/>
            </a:endParaRPr>
          </a:p>
        </p:txBody>
      </p:sp>
      <p:sp>
        <p:nvSpPr>
          <p:cNvPr id="7" name="slide1_shape5"/>
          <p:cNvSpPr/>
          <p:nvPr/>
        </p:nvSpPr>
        <p:spPr>
          <a:xfrm>
            <a:off x="3114017" y="4806796"/>
            <a:ext cx="134368" cy="134368"/>
          </a:xfrm>
          <a:prstGeom prst="ellipse">
            <a:avLst/>
          </a:prstGeom>
          <a:solidFill>
            <a:srgbClr val="61DAFB"/>
          </a:solidFill>
          <a:ln w="25400" cap="flat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wrap="square" lIns="91440" tIns="45720" rIns="91440" bIns="45720" anchor="ctr">
            <a:prstTxWarp prst="textNoShape">
              <a:avLst/>
            </a:prstTxWarp>
            <a:noAutofit/>
          </a:bodyPr>
          <a:lstStyle/>
          <a:p>
            <a:pPr algn="ctr" latinLnBrk="1">
              <a:spcBef>
                <a:spcPct val="0"/>
              </a:spcBef>
              <a:spcAft>
                <a:spcPct val="0"/>
              </a:spcAft>
            </a:pPr>
            <a:endParaRPr sz="1600" kern="1200">
              <a:solidFill>
                <a:schemeClr val="tx1"/>
              </a:solidFill>
              <a:latin typeface="+mj-ea"/>
              <a:ea typeface="+mj-ea"/>
              <a:cs typeface="Arial Unicode MS"/>
            </a:endParaRPr>
          </a:p>
        </p:txBody>
      </p:sp>
      <p:sp>
        <p:nvSpPr>
          <p:cNvPr id="8" name="slide1_shape6"/>
          <p:cNvSpPr/>
          <p:nvPr/>
        </p:nvSpPr>
        <p:spPr>
          <a:xfrm>
            <a:off x="7094208" y="5506256"/>
            <a:ext cx="233689" cy="233689"/>
          </a:xfrm>
          <a:prstGeom prst="rect">
            <a:avLst/>
          </a:prstGeom>
          <a:solidFill>
            <a:srgbClr val="61DAFB"/>
          </a:solidFill>
          <a:ln w="25400" cap="flat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1">
              <a:spcBef>
                <a:spcPct val="0"/>
              </a:spcBef>
              <a:spcAft>
                <a:spcPct val="0"/>
              </a:spcAft>
            </a:pPr>
            <a:endParaRPr sz="1000" kern="1200">
              <a:solidFill>
                <a:schemeClr val="tx1"/>
              </a:solidFill>
              <a:latin typeface="+mj-ea"/>
              <a:ea typeface="+mj-ea"/>
              <a:cs typeface="Arial Unicode MS"/>
            </a:endParaRPr>
          </a:p>
        </p:txBody>
      </p:sp>
      <p:sp>
        <p:nvSpPr>
          <p:cNvPr id="9" name="slide1_shape7"/>
          <p:cNvSpPr/>
          <p:nvPr/>
        </p:nvSpPr>
        <p:spPr>
          <a:xfrm>
            <a:off x="3067957" y="2071218"/>
            <a:ext cx="1833488" cy="35900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 lIns="0" tIns="0" rIns="0" bIns="0" anchor="ctr">
            <a:noAutofit/>
          </a:bodyPr>
          <a:lstStyle/>
          <a:p>
            <a:pPr algn="dist" latinLnBrk="1">
              <a:spcBef>
                <a:spcPct val="0"/>
              </a:spcBef>
              <a:spcAft>
                <a:spcPct val="0"/>
              </a:spcAft>
            </a:pPr>
            <a:endParaRPr sz="799" kern="120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  <a:cs typeface="+mj-cs"/>
            </a:endParaRPr>
          </a:p>
        </p:txBody>
      </p:sp>
      <p:sp>
        <p:nvSpPr>
          <p:cNvPr id="10" name="slide1_shape8"/>
          <p:cNvSpPr/>
          <p:nvPr/>
        </p:nvSpPr>
        <p:spPr>
          <a:xfrm>
            <a:off x="3067957" y="2089541"/>
            <a:ext cx="1833488" cy="35900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 lIns="0" tIns="0" rIns="0" bIns="0" anchor="ctr">
            <a:noAutofit/>
          </a:bodyPr>
          <a:lstStyle/>
          <a:p>
            <a:pPr algn="dist" latinLnBrk="1">
              <a:spcBef>
                <a:spcPct val="0"/>
              </a:spcBef>
              <a:spcAft>
                <a:spcPct val="0"/>
              </a:spcAft>
            </a:pPr>
            <a:r>
              <a:rPr lang="en-US" altLang="ko-KR" sz="799" kern="12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+mj-cs"/>
              </a:rPr>
              <a:t>BLOCKCHAIN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6_shape1"/>
          <p:cNvSpPr>
            <a:spLocks noGrp="1"/>
          </p:cNvSpPr>
          <p:nvPr>
            <p:ph type="title"/>
          </p:nvPr>
        </p:nvSpPr>
        <p:spPr>
          <a:xfrm>
            <a:off x="330200" y="152400"/>
            <a:ext cx="9375328" cy="6858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1440" tIns="45720" rIns="91440" bIns="45720" anchor="ctr">
            <a:prstTxWarp prst="textNoShape">
              <a:avLst/>
            </a:prstTxWarp>
          </a:bodyPr>
          <a:lstStyle>
            <a:lvl1pPr>
              <a:defRPr>
                <a:effectLst/>
              </a:defRPr>
            </a:lvl1pPr>
          </a:lstStyle>
          <a:p>
            <a:pPr lvl="0" algn="l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3200" dirty="0">
                <a:solidFill>
                  <a:srgbClr val="A50021"/>
                </a:solidFill>
                <a:latin typeface="+mj-lt"/>
                <a:ea typeface="+mj-ea"/>
                <a:cs typeface="+mj-cs"/>
              </a:rPr>
              <a:t>프로젝트</a:t>
            </a:r>
            <a:r>
              <a:rPr lang="en-US" altLang="en-US" sz="3200" dirty="0">
                <a:solidFill>
                  <a:srgbClr val="A50021"/>
                </a:solidFill>
                <a:latin typeface="+mj-lt"/>
                <a:ea typeface="+mj-ea"/>
                <a:cs typeface="+mj-cs"/>
              </a:rPr>
              <a:t> </a:t>
            </a:r>
            <a:r>
              <a:rPr lang="ko-KR" altLang="en-US" sz="3200" dirty="0">
                <a:solidFill>
                  <a:srgbClr val="A50021"/>
                </a:solidFill>
                <a:latin typeface="+mj-lt"/>
                <a:ea typeface="+mj-ea"/>
                <a:cs typeface="+mj-cs"/>
              </a:rPr>
              <a:t>핵심기능</a:t>
            </a:r>
            <a:r>
              <a:rPr lang="en-US" altLang="ko-KR" sz="3200" dirty="0">
                <a:solidFill>
                  <a:srgbClr val="A50021"/>
                </a:solidFill>
                <a:latin typeface="+mj-lt"/>
                <a:ea typeface="+mj-ea"/>
                <a:cs typeface="+mj-cs"/>
              </a:rPr>
              <a:t>(Web)(</a:t>
            </a:r>
            <a:r>
              <a:rPr lang="ko-KR" altLang="en-US" sz="3200" dirty="0">
                <a:solidFill>
                  <a:srgbClr val="A50021"/>
                </a:solidFill>
                <a:latin typeface="+mj-lt"/>
                <a:ea typeface="+mj-ea"/>
                <a:cs typeface="+mj-cs"/>
              </a:rPr>
              <a:t>이동규</a:t>
            </a:r>
            <a:r>
              <a:rPr lang="en-US" altLang="ko-KR" sz="3200" dirty="0">
                <a:solidFill>
                  <a:srgbClr val="A50021"/>
                </a:solidFill>
                <a:latin typeface="+mj-lt"/>
                <a:ea typeface="+mj-ea"/>
                <a:cs typeface="+mj-cs"/>
              </a:rPr>
              <a:t>)</a:t>
            </a:r>
            <a:endParaRPr sz="3200" dirty="0">
              <a:solidFill>
                <a:srgbClr val="A5002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C2A05AC1-1EF2-8CE4-71F1-1A0792651C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29046" y="4335053"/>
            <a:ext cx="4771707" cy="2118283"/>
          </a:xfrm>
        </p:spPr>
        <p:txBody>
          <a:bodyPr/>
          <a:lstStyle/>
          <a:p>
            <a:r>
              <a:rPr lang="ko-KR" altLang="en-US" sz="2400" dirty="0"/>
              <a:t>회원 정보 관리</a:t>
            </a:r>
            <a:endParaRPr lang="en-US" altLang="ko-KR" sz="12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sz="1800" dirty="0"/>
              <a:t>모든 회원은 자신의 정보를 수정 및 확인 가능</a:t>
            </a:r>
            <a:endParaRPr lang="en-US" altLang="ko-KR" sz="18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ko-KR" sz="1800" dirty="0" err="1"/>
              <a:t>Nft</a:t>
            </a:r>
            <a:r>
              <a:rPr lang="en-US" altLang="ko-KR" sz="1800" dirty="0"/>
              <a:t> </a:t>
            </a:r>
            <a:r>
              <a:rPr lang="ko-KR" altLang="en-US" sz="1800" dirty="0"/>
              <a:t>확인 가능</a:t>
            </a:r>
            <a:endParaRPr lang="en-US" altLang="ko-KR" sz="18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sz="1800" dirty="0"/>
              <a:t>우승한 회원은 자신의 우승 정보 확인가능</a:t>
            </a:r>
            <a:endParaRPr lang="en-US" altLang="ko-KR" sz="18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1F2ECE2-D867-69E7-41E6-124CCC166D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219" y="3702822"/>
            <a:ext cx="4974797" cy="211828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37E62CB-7CD5-9C5F-BC69-26676895F6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900" y="1408678"/>
            <a:ext cx="5025697" cy="222853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0284AEB5-EE83-0E2E-AE78-3ACB7613EE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1597" y="1613116"/>
            <a:ext cx="4572868" cy="1815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6193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6_shape1"/>
          <p:cNvSpPr>
            <a:spLocks noGrp="1"/>
          </p:cNvSpPr>
          <p:nvPr>
            <p:ph type="title"/>
          </p:nvPr>
        </p:nvSpPr>
        <p:spPr>
          <a:xfrm>
            <a:off x="330200" y="152400"/>
            <a:ext cx="9375328" cy="6858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1440" tIns="45720" rIns="91440" bIns="45720" anchor="ctr">
            <a:prstTxWarp prst="textNoShape">
              <a:avLst/>
            </a:prstTxWarp>
          </a:bodyPr>
          <a:lstStyle>
            <a:lvl1pPr>
              <a:defRPr>
                <a:effectLst/>
              </a:defRPr>
            </a:lvl1pPr>
          </a:lstStyle>
          <a:p>
            <a:pPr lvl="0" algn="l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3200" dirty="0">
                <a:solidFill>
                  <a:srgbClr val="A50021"/>
                </a:solidFill>
                <a:latin typeface="+mj-lt"/>
                <a:ea typeface="+mj-ea"/>
                <a:cs typeface="+mj-cs"/>
              </a:rPr>
              <a:t>프로젝트</a:t>
            </a:r>
            <a:r>
              <a:rPr lang="en-US" altLang="en-US" sz="3200" dirty="0">
                <a:solidFill>
                  <a:srgbClr val="A50021"/>
                </a:solidFill>
                <a:latin typeface="+mj-lt"/>
                <a:ea typeface="+mj-ea"/>
                <a:cs typeface="+mj-cs"/>
              </a:rPr>
              <a:t> </a:t>
            </a:r>
            <a:r>
              <a:rPr lang="ko-KR" altLang="en-US" sz="3200" dirty="0">
                <a:solidFill>
                  <a:srgbClr val="A50021"/>
                </a:solidFill>
                <a:latin typeface="+mj-lt"/>
                <a:ea typeface="+mj-ea"/>
                <a:cs typeface="+mj-cs"/>
              </a:rPr>
              <a:t>핵심기능</a:t>
            </a:r>
            <a:r>
              <a:rPr lang="en-US" altLang="ko-KR" sz="3200" dirty="0">
                <a:solidFill>
                  <a:srgbClr val="A50021"/>
                </a:solidFill>
                <a:latin typeface="+mj-lt"/>
                <a:ea typeface="+mj-ea"/>
                <a:cs typeface="+mj-cs"/>
              </a:rPr>
              <a:t>(Web) (</a:t>
            </a:r>
            <a:r>
              <a:rPr lang="ko-KR" altLang="en-US" sz="3200" dirty="0">
                <a:solidFill>
                  <a:srgbClr val="A50021"/>
                </a:solidFill>
                <a:latin typeface="+mj-lt"/>
                <a:ea typeface="+mj-ea"/>
                <a:cs typeface="+mj-cs"/>
              </a:rPr>
              <a:t>이동규</a:t>
            </a:r>
            <a:r>
              <a:rPr lang="en-US" altLang="ko-KR" sz="3200" dirty="0">
                <a:solidFill>
                  <a:srgbClr val="A50021"/>
                </a:solidFill>
                <a:latin typeface="+mj-lt"/>
                <a:ea typeface="+mj-ea"/>
                <a:cs typeface="+mj-cs"/>
              </a:rPr>
              <a:t>)</a:t>
            </a:r>
            <a:endParaRPr sz="3200" dirty="0">
              <a:solidFill>
                <a:srgbClr val="A5002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C2A05AC1-1EF2-8CE4-71F1-1A0792651C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313040" y="2886857"/>
            <a:ext cx="4592960" cy="2118283"/>
          </a:xfrm>
        </p:spPr>
        <p:txBody>
          <a:bodyPr/>
          <a:lstStyle/>
          <a:p>
            <a:r>
              <a:rPr lang="ko-KR" altLang="en-US" sz="2400" dirty="0"/>
              <a:t>캐릭터 선택 및 게임참가</a:t>
            </a:r>
            <a:endParaRPr lang="en-US" altLang="ko-KR" sz="12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sz="1800" dirty="0"/>
              <a:t>게임 참가 전 회원들은 캐릭터를 선택</a:t>
            </a:r>
            <a:endParaRPr lang="en-US" altLang="ko-KR" sz="18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sz="1800" dirty="0"/>
              <a:t>게임참가 버튼 </a:t>
            </a:r>
            <a:r>
              <a:rPr lang="ko-KR" altLang="en-US" sz="1800" dirty="0" err="1"/>
              <a:t>누를시</a:t>
            </a:r>
            <a:r>
              <a:rPr lang="ko-KR" altLang="en-US" sz="1800" dirty="0"/>
              <a:t> 참가자 목록으로 올라감 </a:t>
            </a:r>
            <a:endParaRPr lang="en-US" altLang="ko-KR" sz="1800" dirty="0"/>
          </a:p>
          <a:p>
            <a:pPr lvl="1">
              <a:buFont typeface="Arial" panose="020B0604020202020204" pitchFamily="34" charset="0"/>
              <a:buChar char="•"/>
            </a:pP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89A42A4-C2AE-4364-AA93-FAB2C1114D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56792"/>
            <a:ext cx="5313040" cy="239071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569B096-9E97-2F00-927C-60719D6F0A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5524" y="3947504"/>
            <a:ext cx="5328564" cy="2028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4109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42503E-E802-33BF-8E48-11AFA98F5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200" dirty="0">
                <a:solidFill>
                  <a:srgbClr val="A50021"/>
                </a:solidFill>
                <a:latin typeface="+mj-lt"/>
                <a:ea typeface="+mj-ea"/>
                <a:cs typeface="+mj-cs"/>
              </a:rPr>
              <a:t>프로젝트</a:t>
            </a:r>
            <a:r>
              <a:rPr lang="en-US" altLang="en-US" sz="3200" dirty="0">
                <a:solidFill>
                  <a:srgbClr val="A50021"/>
                </a:solidFill>
                <a:latin typeface="+mj-lt"/>
                <a:ea typeface="+mj-ea"/>
                <a:cs typeface="+mj-cs"/>
              </a:rPr>
              <a:t> </a:t>
            </a:r>
            <a:r>
              <a:rPr lang="ko-KR" altLang="en-US" sz="3200" dirty="0">
                <a:solidFill>
                  <a:srgbClr val="A50021"/>
                </a:solidFill>
                <a:latin typeface="+mj-lt"/>
                <a:ea typeface="+mj-ea"/>
                <a:cs typeface="+mj-cs"/>
              </a:rPr>
              <a:t>핵심기능</a:t>
            </a:r>
            <a:r>
              <a:rPr lang="en-US" altLang="ko-KR" sz="3200" dirty="0">
                <a:solidFill>
                  <a:srgbClr val="A50021"/>
                </a:solidFill>
                <a:latin typeface="+mj-lt"/>
                <a:ea typeface="+mj-ea"/>
                <a:cs typeface="+mj-cs"/>
              </a:rPr>
              <a:t>(Web) (</a:t>
            </a:r>
            <a:r>
              <a:rPr lang="ko-KR" altLang="en-US" sz="3200" dirty="0">
                <a:solidFill>
                  <a:srgbClr val="A50021"/>
                </a:solidFill>
                <a:latin typeface="+mj-lt"/>
                <a:ea typeface="+mj-ea"/>
                <a:cs typeface="+mj-cs"/>
              </a:rPr>
              <a:t>이동규</a:t>
            </a:r>
            <a:r>
              <a:rPr lang="en-US" altLang="ko-KR" sz="3200" dirty="0">
                <a:solidFill>
                  <a:srgbClr val="A50021"/>
                </a:solidFill>
                <a:latin typeface="+mj-lt"/>
                <a:ea typeface="+mj-ea"/>
                <a:cs typeface="+mj-cs"/>
              </a:rPr>
              <a:t>)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0AF68BB-4548-217B-3909-64245B9AB0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4790" y="4217742"/>
            <a:ext cx="4921210" cy="155105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91BBEEE-FAEB-B24F-CB71-9E7A955DF0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53" y="4292631"/>
            <a:ext cx="4849119" cy="140127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DAB0456-56D0-0438-A324-A872124BE4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464" y="1204774"/>
            <a:ext cx="5717902" cy="2999268"/>
          </a:xfrm>
          <a:prstGeom prst="rect">
            <a:avLst/>
          </a:prstGeom>
        </p:spPr>
      </p:pic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93162C3C-8305-2974-7047-90F2D0A30E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745089" y="1352073"/>
            <a:ext cx="4160911" cy="2704669"/>
          </a:xfrm>
        </p:spPr>
        <p:txBody>
          <a:bodyPr/>
          <a:lstStyle/>
          <a:p>
            <a:r>
              <a:rPr lang="en-US" altLang="ko-KR" sz="2400" dirty="0"/>
              <a:t>NFT</a:t>
            </a:r>
            <a:r>
              <a:rPr lang="ko-KR" altLang="en-US" sz="2400" dirty="0"/>
              <a:t>발급</a:t>
            </a:r>
            <a:endParaRPr lang="en-US" altLang="ko-KR" sz="12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sz="1800" dirty="0"/>
              <a:t>게임에서 우승 시 </a:t>
            </a:r>
            <a:r>
              <a:rPr lang="en-US" altLang="ko-KR" sz="1800" dirty="0"/>
              <a:t>DB</a:t>
            </a:r>
            <a:r>
              <a:rPr lang="ko-KR" altLang="en-US" sz="1800" dirty="0"/>
              <a:t>에 우승자 정보 저장</a:t>
            </a:r>
            <a:endParaRPr lang="en-US" altLang="ko-KR" sz="18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sz="1800" dirty="0"/>
              <a:t>우승자의 이름과 </a:t>
            </a:r>
            <a:r>
              <a:rPr lang="en-US" altLang="ko-KR" sz="1800" dirty="0"/>
              <a:t>EOA</a:t>
            </a:r>
            <a:r>
              <a:rPr lang="ko-KR" altLang="en-US" sz="1800" dirty="0"/>
              <a:t>를 이용하여 </a:t>
            </a:r>
            <a:r>
              <a:rPr lang="en-US" altLang="ko-KR" sz="1800" dirty="0"/>
              <a:t>NFT </a:t>
            </a:r>
            <a:r>
              <a:rPr lang="ko-KR" altLang="en-US" sz="1800" dirty="0"/>
              <a:t>발급</a:t>
            </a:r>
            <a:endParaRPr lang="en-US" altLang="ko-KR" sz="18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sz="1800" dirty="0"/>
              <a:t>수상목록에서 </a:t>
            </a:r>
            <a:r>
              <a:rPr lang="en-US" altLang="ko-KR" sz="1800" dirty="0"/>
              <a:t>NFT </a:t>
            </a:r>
            <a:r>
              <a:rPr lang="ko-KR" altLang="en-US" sz="1800" dirty="0"/>
              <a:t>정보확인 가능</a:t>
            </a:r>
            <a:endParaRPr lang="en-US" altLang="ko-KR" sz="1800" dirty="0"/>
          </a:p>
        </p:txBody>
      </p:sp>
    </p:spTree>
    <p:extLst>
      <p:ext uri="{BB962C8B-B14F-4D97-AF65-F5344CB8AC3E}">
        <p14:creationId xmlns:p14="http://schemas.microsoft.com/office/powerpoint/2010/main" val="34952188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5512" y="1556792"/>
            <a:ext cx="4558326" cy="28819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17864" y="1556792"/>
            <a:ext cx="4726625" cy="288192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lide6_shape1">
            <a:extLst>
              <a:ext uri="{FF2B5EF4-FFF2-40B4-BE49-F238E27FC236}">
                <a16:creationId xmlns:a16="http://schemas.microsoft.com/office/drawing/2014/main" id="{2DE13637-C0BB-F031-EC7D-2776F528CE19}"/>
              </a:ext>
            </a:extLst>
          </p:cNvPr>
          <p:cNvSpPr txBox="1">
            <a:spLocks/>
          </p:cNvSpPr>
          <p:nvPr/>
        </p:nvSpPr>
        <p:spPr>
          <a:xfrm>
            <a:off x="330200" y="152400"/>
            <a:ext cx="9375328" cy="6858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 lIns="91440" tIns="45720" rIns="91440" bIns="45720" anchor="ctr">
            <a:prstTxWarp prst="textNoShape">
              <a:avLst/>
            </a:prstTxWarp>
          </a:bodyPr>
          <a:lstStyle>
            <a:lvl1pPr algn="l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A50021"/>
                </a:solidFill>
                <a:effectLst/>
                <a:latin typeface="+mj-lt"/>
                <a:ea typeface="+mj-ea"/>
                <a:cs typeface="+mj-cs"/>
              </a:defRPr>
            </a:lvl1pPr>
            <a:lvl2pPr algn="l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A5002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HY헤드라인M"/>
                <a:ea typeface="HY헤드라인M"/>
              </a:defRPr>
            </a:lvl2pPr>
            <a:lvl3pPr algn="l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A5002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HY헤드라인M"/>
                <a:ea typeface="HY헤드라인M"/>
              </a:defRPr>
            </a:lvl3pPr>
            <a:lvl4pPr algn="l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A5002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HY헤드라인M"/>
                <a:ea typeface="HY헤드라인M"/>
              </a:defRPr>
            </a:lvl4pPr>
            <a:lvl5pPr algn="l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A5002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HY헤드라인M"/>
                <a:ea typeface="HY헤드라인M"/>
              </a:defRPr>
            </a:lvl5pPr>
            <a:lvl6pPr marL="457200" algn="l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A5002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HY헤드라인M"/>
                <a:ea typeface="HY헤드라인M"/>
              </a:defRPr>
            </a:lvl6pPr>
            <a:lvl7pPr marL="914400" algn="l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A5002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HY헤드라인M"/>
                <a:ea typeface="HY헤드라인M"/>
              </a:defRPr>
            </a:lvl7pPr>
            <a:lvl8pPr marL="1371600" algn="l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A5002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HY헤드라인M"/>
                <a:ea typeface="HY헤드라인M"/>
              </a:defRPr>
            </a:lvl8pPr>
            <a:lvl9pPr marL="1828800" algn="l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A5002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HY헤드라인M"/>
                <a:ea typeface="HY헤드라인M"/>
              </a:defRPr>
            </a:lvl9pPr>
          </a:lstStyle>
          <a:p>
            <a:r>
              <a:rPr lang="ko-KR" altLang="en-US" sz="3200" kern="0" dirty="0"/>
              <a:t>대회 개최 시 퀴즈 카테고리 분리</a:t>
            </a:r>
            <a:r>
              <a:rPr lang="en-US" altLang="ko-KR" sz="3200" dirty="0">
                <a:solidFill>
                  <a:srgbClr val="A50021"/>
                </a:solidFill>
                <a:latin typeface="+mj-lt"/>
                <a:ea typeface="+mj-ea"/>
                <a:cs typeface="+mj-cs"/>
              </a:rPr>
              <a:t>(</a:t>
            </a:r>
            <a:r>
              <a:rPr lang="ko-KR" altLang="en-US" dirty="0" err="1"/>
              <a:t>반현진</a:t>
            </a:r>
            <a:r>
              <a:rPr lang="en-US" altLang="ko-KR" sz="3200" dirty="0">
                <a:solidFill>
                  <a:srgbClr val="A50021"/>
                </a:solidFill>
                <a:latin typeface="+mj-lt"/>
                <a:ea typeface="+mj-ea"/>
                <a:cs typeface="+mj-cs"/>
              </a:rPr>
              <a:t>)</a:t>
            </a:r>
            <a:endParaRPr lang="en-US" altLang="ko-KR" sz="3200" kern="0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2F963097-1BFC-CBA5-3082-72E3DAD50EB2}"/>
              </a:ext>
            </a:extLst>
          </p:cNvPr>
          <p:cNvSpPr txBox="1">
            <a:spLocks/>
          </p:cNvSpPr>
          <p:nvPr/>
        </p:nvSpPr>
        <p:spPr>
          <a:xfrm>
            <a:off x="560512" y="4730372"/>
            <a:ext cx="7944097" cy="211828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 lIns="91440" tIns="45720" rIns="91440" bIns="45720" anchor="t">
            <a:prstTxWarp prst="textNoShape">
              <a:avLst/>
            </a:prstTxWarp>
          </a:bodyPr>
          <a:lstStyle>
            <a:lvl1pPr marL="384175" indent="-384175" algn="l" latinLnBrk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q"/>
              <a:defRPr sz="26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854075" indent="-279400" algn="l" latinLnBrk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Ø"/>
              <a:defRPr sz="2400">
                <a:solidFill>
                  <a:schemeClr val="tx1"/>
                </a:solidFill>
                <a:effectLst/>
                <a:latin typeface="+mn-lt"/>
                <a:ea typeface="+mn-ea"/>
              </a:defRPr>
            </a:lvl2pPr>
            <a:lvl3pPr marL="1273175" indent="-228600" algn="l" latinLnBrk="1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effectLst/>
                <a:latin typeface="+mn-lt"/>
                <a:ea typeface="+mn-ea"/>
              </a:defRPr>
            </a:lvl3pPr>
            <a:lvl4pPr marL="1692275" indent="-228600" algn="l" latinLnBrk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effectLst/>
                <a:latin typeface="+mn-lt"/>
                <a:ea typeface="+mn-ea"/>
              </a:defRPr>
            </a:lvl4pPr>
            <a:lvl5pPr marL="2111375" indent="-228600" algn="l" latinLnBrk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ü"/>
              <a:defRPr sz="1600">
                <a:solidFill>
                  <a:schemeClr val="tx1"/>
                </a:solidFill>
                <a:effectLst/>
                <a:latin typeface="+mn-lt"/>
                <a:ea typeface="+mn-ea"/>
              </a:defRPr>
            </a:lvl5pPr>
            <a:lvl6pPr marL="2568575" indent="-228600" algn="l" latinLnBrk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ü"/>
              <a:defRPr sz="16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defRPr>
            </a:lvl6pPr>
            <a:lvl7pPr marL="3025775" indent="-228600" algn="l" latinLnBrk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ü"/>
              <a:defRPr sz="16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defRPr>
            </a:lvl7pPr>
            <a:lvl8pPr marL="3482975" indent="-228600" algn="l" latinLnBrk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ü"/>
              <a:defRPr sz="16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defRPr>
            </a:lvl8pPr>
            <a:lvl9pPr marL="3940175" indent="-228600" algn="l" latinLnBrk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ü"/>
              <a:defRPr sz="16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defRPr>
            </a:lvl9pPr>
          </a:lstStyle>
          <a:p>
            <a:r>
              <a:rPr lang="ko-KR" altLang="en-US" sz="2400" kern="0" dirty="0"/>
              <a:t>대회 개최 시 퀴즈 카테고리 분리</a:t>
            </a:r>
            <a:endParaRPr lang="en-US" altLang="ko-KR" sz="2400" kern="0" dirty="0"/>
          </a:p>
          <a:p>
            <a:pPr lvl="1" rtl="0">
              <a:buFont typeface="Arial" panose="020B0604020202020204" pitchFamily="34" charset="0"/>
              <a:buChar char="•"/>
            </a:pPr>
            <a:r>
              <a:rPr lang="ko-KR" altLang="en-US" sz="1800" dirty="0"/>
              <a:t>데이터베이스에 퀴즈 종류 및 대회 입력</a:t>
            </a:r>
            <a:endParaRPr lang="en-US" altLang="ko-KR" sz="1800" kern="0" dirty="0"/>
          </a:p>
          <a:p>
            <a:pPr lvl="1" rtl="0">
              <a:buFont typeface="Arial" panose="020B0604020202020204" pitchFamily="34" charset="0"/>
              <a:buChar char="•"/>
            </a:pPr>
            <a:r>
              <a:rPr lang="ko-KR" altLang="en-US" sz="1800" dirty="0"/>
              <a:t>대회 개최 시 퀴즈 종류선택 가능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altLang="ko-KR" sz="1800" kern="0" dirty="0"/>
          </a:p>
          <a:p>
            <a:pPr lvl="1">
              <a:buFont typeface="Arial" panose="020B0604020202020204" pitchFamily="34" charset="0"/>
              <a:buChar char="•"/>
            </a:pPr>
            <a:endParaRPr lang="en-US" altLang="ko-KR" kern="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Google Shape;23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850" y="1064100"/>
            <a:ext cx="5856150" cy="2115700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33"/>
          <p:cNvSpPr txBox="1">
            <a:spLocks noGrp="1"/>
          </p:cNvSpPr>
          <p:nvPr>
            <p:ph type="title"/>
          </p:nvPr>
        </p:nvSpPr>
        <p:spPr>
          <a:xfrm>
            <a:off x="68762" y="173351"/>
            <a:ext cx="10284837" cy="6858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퀴즈 추가</a:t>
            </a:r>
            <a:r>
              <a:rPr lang="en-US" altLang="ko-KR" dirty="0"/>
              <a:t>, </a:t>
            </a:r>
            <a:r>
              <a:rPr lang="ko-KR" altLang="en-US" dirty="0"/>
              <a:t>삭제 및 저장 </a:t>
            </a:r>
            <a:r>
              <a:rPr lang="en-US" altLang="ko-KR" dirty="0"/>
              <a:t>/ </a:t>
            </a:r>
            <a:r>
              <a:rPr lang="ko-KR" altLang="en-US" dirty="0"/>
              <a:t>퀴즈 정보 웹 출력</a:t>
            </a:r>
            <a:r>
              <a:rPr lang="en-US" altLang="ko-KR" dirty="0"/>
              <a:t>(</a:t>
            </a:r>
            <a:r>
              <a:rPr lang="ko-KR" altLang="en-US" dirty="0" err="1"/>
              <a:t>반현진</a:t>
            </a:r>
            <a:r>
              <a:rPr lang="en-US" altLang="ko-KR" dirty="0"/>
              <a:t>)</a:t>
            </a:r>
            <a:endParaRPr lang="ko-KR" altLang="en-US" dirty="0"/>
          </a:p>
        </p:txBody>
      </p:sp>
      <p:cxnSp>
        <p:nvCxnSpPr>
          <p:cNvPr id="238" name="Google Shape;238;p33"/>
          <p:cNvCxnSpPr>
            <a:endCxn id="239" idx="1"/>
          </p:cNvCxnSpPr>
          <p:nvPr/>
        </p:nvCxnSpPr>
        <p:spPr>
          <a:xfrm>
            <a:off x="901725" y="1720738"/>
            <a:ext cx="5108700" cy="2598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239" name="Google Shape;239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10425" y="1150100"/>
            <a:ext cx="1375875" cy="166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10425" y="2810975"/>
            <a:ext cx="1375874" cy="331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86300" y="1150100"/>
            <a:ext cx="1231875" cy="166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386300" y="2810975"/>
            <a:ext cx="1231875" cy="3319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3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618175" y="1150100"/>
            <a:ext cx="1287825" cy="1541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3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618175" y="2810975"/>
            <a:ext cx="1287825" cy="3279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3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64625" y="3259550"/>
            <a:ext cx="5656376" cy="3100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4"/>
          <p:cNvSpPr txBox="1">
            <a:spLocks noGrp="1"/>
          </p:cNvSpPr>
          <p:nvPr>
            <p:ph type="title"/>
          </p:nvPr>
        </p:nvSpPr>
        <p:spPr>
          <a:xfrm>
            <a:off x="330200" y="152400"/>
            <a:ext cx="9575800" cy="6858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대회시작시간</a:t>
            </a:r>
            <a:r>
              <a:rPr lang="en-US" dirty="0"/>
              <a:t>, </a:t>
            </a:r>
            <a:r>
              <a:rPr lang="en-US" dirty="0" err="1"/>
              <a:t>대회</a:t>
            </a:r>
            <a:r>
              <a:rPr lang="en-US" dirty="0"/>
              <a:t>/</a:t>
            </a:r>
            <a:r>
              <a:rPr lang="en-US" dirty="0" err="1"/>
              <a:t>퀴즈종류</a:t>
            </a:r>
            <a:r>
              <a:rPr lang="en-US" dirty="0"/>
              <a:t>/</a:t>
            </a:r>
            <a:r>
              <a:rPr lang="en-US" dirty="0" err="1"/>
              <a:t>남은시간</a:t>
            </a:r>
            <a:r>
              <a:rPr lang="en-US" dirty="0"/>
              <a:t> </a:t>
            </a:r>
            <a:r>
              <a:rPr lang="en-US" dirty="0" err="1"/>
              <a:t>출력</a:t>
            </a:r>
            <a:r>
              <a:rPr lang="en-US" dirty="0"/>
              <a:t>(</a:t>
            </a:r>
            <a:r>
              <a:rPr lang="ko-KR" altLang="en-US" dirty="0" err="1"/>
              <a:t>반현진</a:t>
            </a:r>
            <a:r>
              <a:rPr lang="en-US" altLang="ko-KR" dirty="0"/>
              <a:t>)</a:t>
            </a:r>
            <a:r>
              <a:rPr lang="en-US" dirty="0"/>
              <a:t> </a:t>
            </a:r>
            <a:endParaRPr dirty="0"/>
          </a:p>
        </p:txBody>
      </p:sp>
      <p:pic>
        <p:nvPicPr>
          <p:cNvPr id="252" name="Google Shape;25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2640" y="1313807"/>
            <a:ext cx="7114375" cy="3790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95277" y="5320740"/>
            <a:ext cx="2349100" cy="51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5"/>
          <p:cNvSpPr txBox="1">
            <a:spLocks noGrp="1"/>
          </p:cNvSpPr>
          <p:nvPr>
            <p:ph type="title"/>
          </p:nvPr>
        </p:nvSpPr>
        <p:spPr>
          <a:xfrm>
            <a:off x="330200" y="152400"/>
            <a:ext cx="9375300" cy="6858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유니티</a:t>
            </a:r>
            <a:r>
              <a:rPr lang="en-US" dirty="0"/>
              <a:t> </a:t>
            </a:r>
            <a:r>
              <a:rPr lang="en-US" dirty="0" err="1"/>
              <a:t>퀴즈</a:t>
            </a:r>
            <a:r>
              <a:rPr lang="en-US" dirty="0"/>
              <a:t> </a:t>
            </a:r>
            <a:r>
              <a:rPr lang="en-US" dirty="0" err="1"/>
              <a:t>출력</a:t>
            </a:r>
            <a:r>
              <a:rPr lang="en-US" dirty="0"/>
              <a:t> 및 </a:t>
            </a:r>
            <a:r>
              <a:rPr lang="en-US" dirty="0" err="1"/>
              <a:t>정답</a:t>
            </a:r>
            <a:r>
              <a:rPr lang="en-US" dirty="0"/>
              <a:t>(</a:t>
            </a:r>
            <a:r>
              <a:rPr lang="ko-KR" altLang="en-US" dirty="0" err="1"/>
              <a:t>반현진</a:t>
            </a:r>
            <a:r>
              <a:rPr lang="en-US" altLang="ko-KR" dirty="0"/>
              <a:t>)</a:t>
            </a:r>
            <a:endParaRPr dirty="0"/>
          </a:p>
        </p:txBody>
      </p:sp>
      <p:pic>
        <p:nvPicPr>
          <p:cNvPr id="260" name="Google Shape;26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3413" y="3696887"/>
            <a:ext cx="4584646" cy="1578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88254" y="3724326"/>
            <a:ext cx="4057234" cy="15240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02339" y="1844824"/>
            <a:ext cx="3075720" cy="13660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88254" y="1877456"/>
            <a:ext cx="3119599" cy="13007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11_shape1"/>
          <p:cNvSpPr>
            <a:spLocks noGrp="1"/>
          </p:cNvSpPr>
          <p:nvPr>
            <p:ph type="title"/>
          </p:nvPr>
        </p:nvSpPr>
        <p:spPr>
          <a:xfrm>
            <a:off x="330200" y="152400"/>
            <a:ext cx="9375328" cy="6858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1440" tIns="45720" rIns="91440" bIns="45720" anchor="ctr">
            <a:prstTxWarp prst="textNoShape">
              <a:avLst/>
            </a:prstTxWarp>
          </a:bodyPr>
          <a:lstStyle>
            <a:lvl1pPr>
              <a:defRPr>
                <a:effectLst/>
              </a:defRPr>
            </a:lvl1pPr>
          </a:lstStyle>
          <a:p>
            <a:pPr marL="0" lvl="0" algn="l" latinLnBrk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</a:pPr>
            <a:r>
              <a:rPr lang="ko-KR" altLang="ko-KR" sz="3200" dirty="0">
                <a:solidFill>
                  <a:srgbClr val="A50021"/>
                </a:solidFill>
                <a:latin typeface="+mj-lt"/>
                <a:ea typeface="+mj-cs"/>
                <a:cs typeface="+mj-cs"/>
              </a:rPr>
              <a:t>프로젝트</a:t>
            </a:r>
            <a:r>
              <a:rPr lang="en-US" altLang="ko-KR" sz="3200" dirty="0">
                <a:solidFill>
                  <a:srgbClr val="A50021"/>
                </a:solidFill>
                <a:latin typeface="+mj-cs"/>
                <a:ea typeface="+mj-ea"/>
                <a:cs typeface="+mj-cs"/>
              </a:rPr>
              <a:t> </a:t>
            </a:r>
            <a:r>
              <a:rPr lang="ko-KR" altLang="ko-KR" sz="3200" dirty="0">
                <a:solidFill>
                  <a:srgbClr val="A50021"/>
                </a:solidFill>
                <a:latin typeface="+mj-lt"/>
                <a:ea typeface="+mj-cs"/>
                <a:cs typeface="+mj-cs"/>
              </a:rPr>
              <a:t>시연</a:t>
            </a:r>
            <a:r>
              <a:rPr lang="en-US" altLang="ko-KR" sz="3200" dirty="0">
                <a:solidFill>
                  <a:srgbClr val="A50021"/>
                </a:solidFill>
                <a:latin typeface="+mj-cs"/>
                <a:ea typeface="+mj-ea"/>
                <a:cs typeface="+mj-cs"/>
              </a:rPr>
              <a:t>(Unity-</a:t>
            </a:r>
            <a:r>
              <a:rPr lang="ko-KR" altLang="ko-KR" sz="3200" dirty="0">
                <a:solidFill>
                  <a:srgbClr val="A50021"/>
                </a:solidFill>
                <a:latin typeface="+mj-cs"/>
                <a:ea typeface="+mj-ea"/>
                <a:cs typeface="+mj-cs"/>
              </a:rPr>
              <a:t>로그인</a:t>
            </a:r>
            <a:r>
              <a:rPr lang="en-US" altLang="ko-KR" sz="3200" dirty="0">
                <a:solidFill>
                  <a:srgbClr val="A50021"/>
                </a:solidFill>
                <a:latin typeface="+mj-cs"/>
                <a:ea typeface="+mj-ea"/>
                <a:cs typeface="+mj-cs"/>
              </a:rPr>
              <a:t>)(</a:t>
            </a:r>
            <a:r>
              <a:rPr lang="ko-KR" altLang="en-US" sz="3200" dirty="0" err="1">
                <a:solidFill>
                  <a:srgbClr val="A50021"/>
                </a:solidFill>
                <a:latin typeface="+mj-cs"/>
                <a:ea typeface="+mj-ea"/>
                <a:cs typeface="+mj-cs"/>
              </a:rPr>
              <a:t>김규환</a:t>
            </a:r>
            <a:r>
              <a:rPr lang="en-US" altLang="ko-KR" sz="3200" dirty="0">
                <a:solidFill>
                  <a:srgbClr val="A50021"/>
                </a:solidFill>
                <a:latin typeface="+mj-cs"/>
                <a:ea typeface="+mj-ea"/>
                <a:cs typeface="+mj-cs"/>
              </a:rPr>
              <a:t>)</a:t>
            </a:r>
          </a:p>
        </p:txBody>
      </p:sp>
      <p:sp>
        <p:nvSpPr>
          <p:cNvPr id="4" name="slide11_shape2"/>
          <p:cNvSpPr>
            <a:spLocks noGrp="1"/>
          </p:cNvSpPr>
          <p:nvPr>
            <p:ph sz="half" idx="1"/>
          </p:nvPr>
        </p:nvSpPr>
        <p:spPr>
          <a:xfrm>
            <a:off x="330199" y="4173313"/>
            <a:ext cx="8777952" cy="224259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1440" tIns="45720" rIns="91440" bIns="45720" anchor="t">
            <a:prstTxWarp prst="textNoShape">
              <a:avLst/>
            </a:prstTxWarp>
          </a:bodyPr>
          <a:lstStyle>
            <a:lvl1pPr>
              <a:defRPr sz="2800">
                <a:effectLst/>
              </a:defRPr>
            </a:lvl1pPr>
            <a:lvl2pPr>
              <a:defRPr sz="2400">
                <a:effectLst/>
              </a:defRPr>
            </a:lvl2pPr>
            <a:lvl3pPr>
              <a:defRPr sz="2000">
                <a:effectLst/>
              </a:defRPr>
            </a:lvl3pPr>
            <a:lvl4pPr>
              <a:defRPr sz="1800">
                <a:effectLst/>
              </a:defRPr>
            </a:lvl4pPr>
            <a:lvl5pPr>
              <a:defRPr sz="1800">
                <a:effectLst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330200" lvl="0" indent="-330200" algn="l" latinLnBrk="1">
              <a:lnSpc>
                <a:spcPct val="100000"/>
              </a:lnSpc>
              <a:spcBef>
                <a:spcPts val="475"/>
              </a:spcBef>
              <a:spcAft>
                <a:spcPct val="0"/>
              </a:spcAft>
              <a:buFont typeface="Arial" pitchFamily="2" charset="2"/>
              <a:buChar char="❑"/>
            </a:pPr>
            <a:r>
              <a:rPr lang="ko-KR" altLang="ko-KR" sz="2400" kern="1200" dirty="0">
                <a:solidFill>
                  <a:schemeClr val="tx1">
                    <a:alpha val="100000"/>
                  </a:schemeClr>
                </a:solidFill>
                <a:latin typeface="+mn-lt"/>
                <a:ea typeface="+mn-cs"/>
                <a:cs typeface="+mn-cs"/>
              </a:rPr>
              <a:t>로그인</a:t>
            </a:r>
            <a:r>
              <a:rPr lang="en-US" altLang="ko-KR" sz="2400" kern="1200" dirty="0">
                <a:solidFill>
                  <a:schemeClr val="tx1">
                    <a:alpha val="100000"/>
                  </a:schemeClr>
                </a:solidFill>
                <a:latin typeface="+mn-lt"/>
                <a:ea typeface="+mn-cs"/>
                <a:cs typeface="+mn-cs"/>
              </a:rPr>
              <a:t> </a:t>
            </a:r>
            <a:r>
              <a:rPr lang="ko-KR" altLang="ko-KR" sz="2400" kern="1200" dirty="0">
                <a:solidFill>
                  <a:schemeClr val="tx1">
                    <a:alpha val="100000"/>
                  </a:schemeClr>
                </a:solidFill>
                <a:latin typeface="+mn-lt"/>
                <a:ea typeface="+mn-cs"/>
                <a:cs typeface="+mn-cs"/>
              </a:rPr>
              <a:t>기능</a:t>
            </a:r>
          </a:p>
          <a:p>
            <a:pPr marL="0" lvl="0" indent="-384175" algn="l" latinLnBrk="1">
              <a:lnSpc>
                <a:spcPct val="100000"/>
              </a:lnSpc>
              <a:spcBef>
                <a:spcPts val="475"/>
              </a:spcBef>
              <a:spcAft>
                <a:spcPct val="0"/>
              </a:spcAft>
              <a:buNone/>
            </a:pPr>
            <a:r>
              <a:rPr lang="en-US" altLang="ko-KR" sz="2400" kern="1200" dirty="0">
                <a:solidFill>
                  <a:schemeClr val="tx1">
                    <a:alpha val="100000"/>
                  </a:schemeClr>
                </a:solidFill>
                <a:latin typeface="+mn-cs"/>
                <a:ea typeface="+mn-ea"/>
                <a:cs typeface="+mn-cs"/>
              </a:rPr>
              <a:t>   </a:t>
            </a:r>
            <a:r>
              <a:rPr lang="en-US" altLang="ko-KR" sz="2400" kern="1200" dirty="0">
                <a:solidFill>
                  <a:schemeClr val="tx1">
                    <a:alpha val="100000"/>
                  </a:schemeClr>
                </a:solidFill>
                <a:latin typeface="+mn-lt"/>
                <a:ea typeface="+mn-ea"/>
                <a:cs typeface="+mn-cs"/>
                <a:sym typeface="+mn-cs"/>
              </a:rPr>
              <a:t>➢</a:t>
            </a:r>
            <a:r>
              <a:rPr lang="ko-KR" altLang="ko-KR" sz="2400" kern="1200" dirty="0">
                <a:solidFill>
                  <a:schemeClr val="tx1">
                    <a:alpha val="100000"/>
                  </a:schemeClr>
                </a:solidFill>
                <a:latin typeface="+mn-lt"/>
                <a:ea typeface="+mn-ea"/>
                <a:cs typeface="+mn-cs"/>
                <a:sym typeface="+mn-cs"/>
              </a:rPr>
              <a:t>연결할</a:t>
            </a:r>
            <a:r>
              <a:rPr lang="en-US" altLang="ko-KR" sz="2400" kern="1200" dirty="0">
                <a:solidFill>
                  <a:schemeClr val="tx1">
                    <a:alpha val="100000"/>
                  </a:schemeClr>
                </a:solidFill>
                <a:latin typeface="+mn-lt"/>
                <a:ea typeface="+mn-ea"/>
                <a:cs typeface="+mn-cs"/>
                <a:sym typeface="+mn-cs"/>
              </a:rPr>
              <a:t> </a:t>
            </a:r>
            <a:r>
              <a:rPr lang="ko-KR" altLang="ko-KR" sz="2400" kern="1200" dirty="0">
                <a:solidFill>
                  <a:schemeClr val="tx1">
                    <a:alpha val="100000"/>
                  </a:schemeClr>
                </a:solidFill>
                <a:latin typeface="+mn-lt"/>
                <a:ea typeface="+mn-ea"/>
                <a:cs typeface="+mn-cs"/>
                <a:sym typeface="+mn-cs"/>
              </a:rPr>
              <a:t>서버</a:t>
            </a:r>
            <a:r>
              <a:rPr lang="en-US" altLang="ko-KR" sz="2400" kern="1200" dirty="0">
                <a:solidFill>
                  <a:schemeClr val="tx1">
                    <a:alpha val="100000"/>
                  </a:schemeClr>
                </a:solidFill>
                <a:latin typeface="+mn-lt"/>
                <a:ea typeface="+mn-ea"/>
                <a:cs typeface="+mn-cs"/>
                <a:sym typeface="+mn-cs"/>
              </a:rPr>
              <a:t> </a:t>
            </a:r>
            <a:r>
              <a:rPr lang="ko-KR" altLang="ko-KR" sz="2400" kern="1200" dirty="0">
                <a:solidFill>
                  <a:schemeClr val="tx1">
                    <a:alpha val="100000"/>
                  </a:schemeClr>
                </a:solidFill>
                <a:latin typeface="+mn-lt"/>
                <a:ea typeface="+mn-ea"/>
                <a:cs typeface="+mn-cs"/>
                <a:sym typeface="+mn-cs"/>
              </a:rPr>
              <a:t>주소</a:t>
            </a:r>
            <a:r>
              <a:rPr lang="en-US" altLang="ko-KR" sz="2400" kern="1200" dirty="0">
                <a:solidFill>
                  <a:schemeClr val="tx1">
                    <a:alpha val="100000"/>
                  </a:schemeClr>
                </a:solidFill>
                <a:latin typeface="+mn-lt"/>
                <a:ea typeface="+mn-ea"/>
                <a:cs typeface="+mn-cs"/>
                <a:sym typeface="+mn-cs"/>
              </a:rPr>
              <a:t> </a:t>
            </a:r>
            <a:r>
              <a:rPr lang="ko-KR" altLang="ko-KR" sz="2400" kern="1200" dirty="0">
                <a:solidFill>
                  <a:schemeClr val="tx1">
                    <a:alpha val="100000"/>
                  </a:schemeClr>
                </a:solidFill>
                <a:latin typeface="+mn-lt"/>
                <a:ea typeface="+mn-ea"/>
                <a:cs typeface="+mn-cs"/>
                <a:sym typeface="+mn-cs"/>
              </a:rPr>
              <a:t>입력</a:t>
            </a:r>
            <a:r>
              <a:rPr lang="en-US" altLang="ko-KR" sz="2400" kern="1200" dirty="0">
                <a:solidFill>
                  <a:schemeClr val="tx1">
                    <a:alpha val="100000"/>
                  </a:schemeClr>
                </a:solidFill>
                <a:latin typeface="+mn-lt"/>
                <a:ea typeface="+mn-ea"/>
                <a:cs typeface="+mn-cs"/>
                <a:sym typeface="+mn-cs"/>
              </a:rPr>
              <a:t> </a:t>
            </a:r>
            <a:r>
              <a:rPr lang="ko-KR" altLang="ko-KR" sz="2400" kern="1200" dirty="0">
                <a:solidFill>
                  <a:schemeClr val="tx1">
                    <a:alpha val="100000"/>
                  </a:schemeClr>
                </a:solidFill>
                <a:latin typeface="+mn-lt"/>
                <a:ea typeface="+mn-ea"/>
                <a:cs typeface="+mn-cs"/>
                <a:sym typeface="+mn-cs"/>
              </a:rPr>
              <a:t>및</a:t>
            </a:r>
            <a:r>
              <a:rPr lang="en-US" altLang="ko-KR" sz="2400" kern="1200" dirty="0">
                <a:solidFill>
                  <a:schemeClr val="tx1">
                    <a:alpha val="100000"/>
                  </a:schemeClr>
                </a:solidFill>
                <a:latin typeface="+mn-lt"/>
                <a:ea typeface="+mn-ea"/>
                <a:cs typeface="+mn-cs"/>
                <a:sym typeface="+mn-cs"/>
              </a:rPr>
              <a:t> </a:t>
            </a:r>
            <a:r>
              <a:rPr lang="ko-KR" altLang="ko-KR" sz="2400" kern="1200" dirty="0">
                <a:solidFill>
                  <a:schemeClr val="tx1">
                    <a:alpha val="100000"/>
                  </a:schemeClr>
                </a:solidFill>
                <a:latin typeface="+mn-lt"/>
                <a:ea typeface="+mn-ea"/>
                <a:cs typeface="+mn-cs"/>
                <a:sym typeface="+mn-cs"/>
              </a:rPr>
              <a:t>확인</a:t>
            </a:r>
          </a:p>
          <a:p>
            <a:pPr marL="0" lvl="0" indent="-384175" algn="l" latinLnBrk="1">
              <a:lnSpc>
                <a:spcPct val="100000"/>
              </a:lnSpc>
              <a:spcBef>
                <a:spcPts val="475"/>
              </a:spcBef>
              <a:spcAft>
                <a:spcPct val="0"/>
              </a:spcAft>
              <a:buNone/>
            </a:pPr>
            <a:r>
              <a:rPr lang="en-US" altLang="ko-KR" sz="2400" kern="1200" dirty="0">
                <a:solidFill>
                  <a:srgbClr val="000000"/>
                </a:solidFill>
                <a:latin typeface="+mn-cs"/>
                <a:ea typeface="+mn-ea"/>
                <a:cs typeface="+mn-cs"/>
              </a:rPr>
              <a:t>   </a:t>
            </a:r>
            <a:r>
              <a:rPr lang="en-US" altLang="ko-KR" sz="2400" kern="1200" dirty="0">
                <a:solidFill>
                  <a:srgbClr val="000000"/>
                </a:solidFill>
                <a:latin typeface="+mn-lt"/>
                <a:ea typeface="+mn-ea"/>
                <a:cs typeface="+mn-cs"/>
                <a:sym typeface="+mn-cs"/>
              </a:rPr>
              <a:t>➢</a:t>
            </a:r>
            <a:r>
              <a:rPr lang="ko-KR" altLang="ko-KR" sz="2400" kern="1200" dirty="0">
                <a:solidFill>
                  <a:srgbClr val="000000"/>
                </a:solidFill>
                <a:latin typeface="+mn-lt"/>
                <a:ea typeface="+mn-ea"/>
                <a:cs typeface="+mn-cs"/>
                <a:sym typeface="+mn-cs"/>
              </a:rPr>
              <a:t>아이디와</a:t>
            </a:r>
            <a:r>
              <a:rPr lang="en-US" altLang="ko-KR" sz="2400" kern="1200" dirty="0">
                <a:solidFill>
                  <a:srgbClr val="000000"/>
                </a:solidFill>
                <a:latin typeface="+mn-lt"/>
                <a:ea typeface="+mn-ea"/>
                <a:cs typeface="+mn-cs"/>
                <a:sym typeface="+mn-cs"/>
              </a:rPr>
              <a:t> </a:t>
            </a:r>
            <a:r>
              <a:rPr lang="ko-KR" altLang="ko-KR" sz="2400" kern="1200" dirty="0">
                <a:solidFill>
                  <a:srgbClr val="000000"/>
                </a:solidFill>
                <a:latin typeface="+mn-lt"/>
                <a:ea typeface="+mn-ea"/>
                <a:cs typeface="+mn-cs"/>
                <a:sym typeface="+mn-cs"/>
              </a:rPr>
              <a:t>비밀번호</a:t>
            </a:r>
            <a:r>
              <a:rPr lang="en-US" altLang="ko-KR" sz="2400" kern="1200" dirty="0">
                <a:solidFill>
                  <a:srgbClr val="000000"/>
                </a:solidFill>
                <a:latin typeface="+mn-lt"/>
                <a:ea typeface="+mn-ea"/>
                <a:cs typeface="+mn-cs"/>
                <a:sym typeface="+mn-cs"/>
              </a:rPr>
              <a:t> </a:t>
            </a:r>
            <a:r>
              <a:rPr lang="ko-KR" altLang="ko-KR" sz="2400" kern="1200" dirty="0">
                <a:solidFill>
                  <a:srgbClr val="000000"/>
                </a:solidFill>
                <a:latin typeface="+mn-lt"/>
                <a:ea typeface="+mn-ea"/>
                <a:cs typeface="+mn-cs"/>
                <a:sym typeface="+mn-cs"/>
              </a:rPr>
              <a:t>입력</a:t>
            </a:r>
          </a:p>
          <a:p>
            <a:pPr marL="0" lvl="0" indent="-384175" algn="l" latinLnBrk="1">
              <a:lnSpc>
                <a:spcPct val="100000"/>
              </a:lnSpc>
              <a:spcBef>
                <a:spcPts val="475"/>
              </a:spcBef>
              <a:spcAft>
                <a:spcPct val="0"/>
              </a:spcAft>
              <a:buNone/>
            </a:pPr>
            <a:r>
              <a:rPr lang="en-US" altLang="ko-KR" sz="2400" kern="1200" dirty="0">
                <a:solidFill>
                  <a:srgbClr val="000000"/>
                </a:solidFill>
                <a:latin typeface="+mn-cs"/>
                <a:ea typeface="+mn-ea"/>
                <a:cs typeface="+mn-cs"/>
              </a:rPr>
              <a:t>   </a:t>
            </a:r>
            <a:r>
              <a:rPr lang="en-US" altLang="ko-KR" sz="2400" kern="1200" dirty="0">
                <a:solidFill>
                  <a:srgbClr val="000000"/>
                </a:solidFill>
                <a:latin typeface="+mn-lt"/>
                <a:ea typeface="+mn-ea"/>
                <a:cs typeface="+mn-cs"/>
                <a:sym typeface="+mn-cs"/>
              </a:rPr>
              <a:t>➢</a:t>
            </a:r>
            <a:r>
              <a:rPr lang="ko-KR" altLang="ko-KR" sz="2400" kern="1200" dirty="0">
                <a:solidFill>
                  <a:srgbClr val="000000"/>
                </a:solidFill>
                <a:latin typeface="+mn-lt"/>
                <a:ea typeface="+mn-ea"/>
                <a:cs typeface="+mn-cs"/>
                <a:sym typeface="+mn-cs"/>
              </a:rPr>
              <a:t>입력한</a:t>
            </a:r>
            <a:r>
              <a:rPr lang="en-US" altLang="ko-KR" sz="2400" kern="1200" dirty="0">
                <a:solidFill>
                  <a:srgbClr val="000000"/>
                </a:solidFill>
                <a:latin typeface="+mn-lt"/>
                <a:ea typeface="+mn-ea"/>
                <a:cs typeface="+mn-cs"/>
                <a:sym typeface="+mn-cs"/>
              </a:rPr>
              <a:t> </a:t>
            </a:r>
            <a:r>
              <a:rPr lang="ko-KR" altLang="ko-KR" sz="2400" kern="1200" dirty="0">
                <a:solidFill>
                  <a:srgbClr val="000000"/>
                </a:solidFill>
                <a:latin typeface="+mn-lt"/>
                <a:ea typeface="+mn-ea"/>
                <a:cs typeface="+mn-cs"/>
                <a:sym typeface="+mn-cs"/>
              </a:rPr>
              <a:t>데이터를</a:t>
            </a:r>
            <a:r>
              <a:rPr lang="en-US" altLang="ko-KR" sz="2400" kern="1200" dirty="0">
                <a:solidFill>
                  <a:srgbClr val="000000"/>
                </a:solidFill>
                <a:latin typeface="+mn-lt"/>
                <a:ea typeface="+mn-ea"/>
                <a:cs typeface="+mn-cs"/>
                <a:sym typeface="+mn-cs"/>
              </a:rPr>
              <a:t> </a:t>
            </a:r>
            <a:r>
              <a:rPr lang="ko-KR" altLang="ko-KR" sz="2400" kern="1200" dirty="0">
                <a:solidFill>
                  <a:srgbClr val="000000"/>
                </a:solidFill>
                <a:latin typeface="+mn-lt"/>
                <a:ea typeface="+mn-ea"/>
                <a:cs typeface="+mn-cs"/>
                <a:sym typeface="+mn-cs"/>
              </a:rPr>
              <a:t>서버에</a:t>
            </a:r>
            <a:r>
              <a:rPr lang="en-US" altLang="ko-KR" sz="2400" kern="1200" dirty="0">
                <a:solidFill>
                  <a:srgbClr val="000000"/>
                </a:solidFill>
                <a:latin typeface="+mn-lt"/>
                <a:ea typeface="+mn-ea"/>
                <a:cs typeface="+mn-cs"/>
                <a:sym typeface="+mn-cs"/>
              </a:rPr>
              <a:t> </a:t>
            </a:r>
            <a:r>
              <a:rPr lang="ko-KR" altLang="ko-KR" sz="2400" kern="1200" dirty="0">
                <a:solidFill>
                  <a:srgbClr val="000000"/>
                </a:solidFill>
                <a:latin typeface="+mn-lt"/>
                <a:ea typeface="+mn-ea"/>
                <a:cs typeface="+mn-cs"/>
                <a:sym typeface="+mn-cs"/>
              </a:rPr>
              <a:t>전송하여</a:t>
            </a:r>
            <a:r>
              <a:rPr lang="en-US" altLang="ko-KR" sz="2400" kern="1200" dirty="0">
                <a:solidFill>
                  <a:srgbClr val="000000"/>
                </a:solidFill>
                <a:latin typeface="+mn-lt"/>
                <a:ea typeface="+mn-ea"/>
                <a:cs typeface="+mn-cs"/>
                <a:sym typeface="+mn-cs"/>
              </a:rPr>
              <a:t> DB</a:t>
            </a:r>
            <a:r>
              <a:rPr lang="ko-KR" altLang="ko-KR" sz="2400" kern="1200" dirty="0">
                <a:solidFill>
                  <a:srgbClr val="000000"/>
                </a:solidFill>
                <a:latin typeface="+mn-lt"/>
                <a:ea typeface="+mn-ea"/>
                <a:cs typeface="+mn-cs"/>
                <a:sym typeface="+mn-cs"/>
              </a:rPr>
              <a:t>확인</a:t>
            </a:r>
            <a:r>
              <a:rPr lang="en-US" altLang="ko-KR" sz="2400" kern="1200" dirty="0">
                <a:solidFill>
                  <a:srgbClr val="000000"/>
                </a:solidFill>
                <a:latin typeface="+mn-lt"/>
                <a:ea typeface="+mn-ea"/>
                <a:cs typeface="+mn-cs"/>
                <a:sym typeface="+mn-cs"/>
              </a:rPr>
              <a:t>, </a:t>
            </a:r>
            <a:r>
              <a:rPr lang="ko-KR" altLang="ko-KR" sz="2400" kern="1200" dirty="0">
                <a:solidFill>
                  <a:srgbClr val="000000"/>
                </a:solidFill>
                <a:latin typeface="+mn-lt"/>
                <a:ea typeface="+mn-ea"/>
                <a:cs typeface="+mn-cs"/>
                <a:sym typeface="+mn-cs"/>
              </a:rPr>
              <a:t>비교</a:t>
            </a:r>
          </a:p>
          <a:p>
            <a:pPr marL="0" lvl="0" indent="-384175" algn="l" latinLnBrk="1">
              <a:lnSpc>
                <a:spcPct val="100000"/>
              </a:lnSpc>
              <a:spcBef>
                <a:spcPts val="475"/>
              </a:spcBef>
              <a:spcAft>
                <a:spcPct val="0"/>
              </a:spcAft>
              <a:buNone/>
            </a:pPr>
            <a:r>
              <a:rPr lang="en-US" altLang="ko-KR" sz="2400" kern="1200" dirty="0">
                <a:solidFill>
                  <a:srgbClr val="000000"/>
                </a:solidFill>
                <a:latin typeface="Arial Unicode MS"/>
                <a:ea typeface="+mn-ea"/>
                <a:cs typeface="+mn-cs"/>
              </a:rPr>
              <a:t>   </a:t>
            </a:r>
            <a:r>
              <a:rPr lang="en-US" altLang="ko-KR" sz="2400" kern="1200" dirty="0">
                <a:solidFill>
                  <a:srgbClr val="000000"/>
                </a:solidFill>
                <a:latin typeface="+mn-lt"/>
                <a:ea typeface="+mn-ea"/>
                <a:cs typeface="+mn-cs"/>
                <a:sym typeface="Arial Unicode MS"/>
              </a:rPr>
              <a:t>➢</a:t>
            </a:r>
            <a:r>
              <a:rPr lang="ko-KR" altLang="ko-KR" sz="2400" kern="1200" dirty="0">
                <a:solidFill>
                  <a:srgbClr val="000000"/>
                </a:solidFill>
                <a:latin typeface="+mn-lt"/>
                <a:ea typeface="+mn-ea"/>
                <a:cs typeface="+mn-cs"/>
                <a:sym typeface="Arial Unicode MS"/>
              </a:rPr>
              <a:t>입력한</a:t>
            </a:r>
            <a:r>
              <a:rPr lang="en-US" altLang="ko-KR" sz="2400" kern="1200" dirty="0">
                <a:solidFill>
                  <a:srgbClr val="000000"/>
                </a:solidFill>
                <a:latin typeface="+mn-lt"/>
                <a:ea typeface="+mn-ea"/>
                <a:cs typeface="+mn-cs"/>
                <a:sym typeface="Arial Unicode MS"/>
              </a:rPr>
              <a:t> </a:t>
            </a:r>
            <a:r>
              <a:rPr lang="ko-KR" altLang="ko-KR" sz="2400" kern="1200" dirty="0">
                <a:solidFill>
                  <a:srgbClr val="000000"/>
                </a:solidFill>
                <a:latin typeface="+mn-lt"/>
                <a:ea typeface="+mn-ea"/>
                <a:cs typeface="+mn-cs"/>
                <a:sym typeface="Arial Unicode MS"/>
              </a:rPr>
              <a:t>정보가</a:t>
            </a:r>
            <a:r>
              <a:rPr lang="en-US" altLang="ko-KR" sz="2400" kern="1200" dirty="0">
                <a:solidFill>
                  <a:srgbClr val="000000"/>
                </a:solidFill>
                <a:latin typeface="+mn-lt"/>
                <a:ea typeface="+mn-ea"/>
                <a:cs typeface="+mn-cs"/>
                <a:sym typeface="Arial Unicode MS"/>
              </a:rPr>
              <a:t> </a:t>
            </a:r>
            <a:r>
              <a:rPr lang="ko-KR" altLang="ko-KR" sz="2400" kern="1200" dirty="0">
                <a:solidFill>
                  <a:srgbClr val="000000"/>
                </a:solidFill>
                <a:latin typeface="+mn-lt"/>
                <a:ea typeface="+mn-ea"/>
                <a:cs typeface="+mn-cs"/>
                <a:sym typeface="Arial Unicode MS"/>
              </a:rPr>
              <a:t>옳지</a:t>
            </a:r>
            <a:r>
              <a:rPr lang="en-US" altLang="ko-KR" sz="2400" kern="1200" dirty="0">
                <a:solidFill>
                  <a:srgbClr val="000000"/>
                </a:solidFill>
                <a:latin typeface="+mn-lt"/>
                <a:ea typeface="+mn-ea"/>
                <a:cs typeface="+mn-cs"/>
                <a:sym typeface="Arial Unicode MS"/>
              </a:rPr>
              <a:t> </a:t>
            </a:r>
            <a:r>
              <a:rPr lang="ko-KR" altLang="ko-KR" sz="2400" kern="1200" dirty="0" err="1">
                <a:solidFill>
                  <a:srgbClr val="000000"/>
                </a:solidFill>
                <a:latin typeface="+mn-lt"/>
                <a:ea typeface="+mn-ea"/>
                <a:cs typeface="+mn-cs"/>
                <a:sym typeface="Arial Unicode MS"/>
              </a:rPr>
              <a:t>않을시</a:t>
            </a:r>
            <a:r>
              <a:rPr lang="en-US" altLang="ko-KR" sz="2400" kern="1200" dirty="0">
                <a:solidFill>
                  <a:srgbClr val="000000"/>
                </a:solidFill>
                <a:latin typeface="+mn-lt"/>
                <a:ea typeface="+mn-ea"/>
                <a:cs typeface="+mn-cs"/>
                <a:sym typeface="Arial Unicode MS"/>
              </a:rPr>
              <a:t> </a:t>
            </a:r>
            <a:r>
              <a:rPr lang="ko-KR" altLang="ko-KR" sz="2400" kern="1200" dirty="0">
                <a:solidFill>
                  <a:srgbClr val="000000"/>
                </a:solidFill>
                <a:latin typeface="+mn-lt"/>
                <a:ea typeface="+mn-ea"/>
                <a:cs typeface="+mn-cs"/>
                <a:sym typeface="Arial Unicode MS"/>
              </a:rPr>
              <a:t>에러</a:t>
            </a:r>
            <a:r>
              <a:rPr lang="en-US" altLang="ko-KR" sz="2400" kern="1200" dirty="0">
                <a:solidFill>
                  <a:srgbClr val="000000"/>
                </a:solidFill>
                <a:latin typeface="+mn-lt"/>
                <a:ea typeface="+mn-ea"/>
                <a:cs typeface="+mn-cs"/>
                <a:sym typeface="Arial Unicode MS"/>
              </a:rPr>
              <a:t> </a:t>
            </a:r>
            <a:r>
              <a:rPr lang="ko-KR" altLang="ko-KR" sz="2400" kern="1200" dirty="0">
                <a:solidFill>
                  <a:srgbClr val="000000"/>
                </a:solidFill>
                <a:latin typeface="+mn-lt"/>
                <a:ea typeface="+mn-ea"/>
                <a:cs typeface="+mn-cs"/>
                <a:sym typeface="Arial Unicode MS"/>
              </a:rPr>
              <a:t>텍스트</a:t>
            </a:r>
            <a:r>
              <a:rPr lang="en-US" altLang="ko-KR" sz="2400" kern="1200" dirty="0">
                <a:solidFill>
                  <a:srgbClr val="000000"/>
                </a:solidFill>
                <a:latin typeface="+mn-lt"/>
                <a:ea typeface="+mn-ea"/>
                <a:cs typeface="+mn-cs"/>
                <a:sym typeface="Arial Unicode MS"/>
              </a:rPr>
              <a:t> </a:t>
            </a:r>
            <a:r>
              <a:rPr lang="ko-KR" altLang="ko-KR" sz="2400" kern="1200" dirty="0">
                <a:solidFill>
                  <a:srgbClr val="000000"/>
                </a:solidFill>
                <a:latin typeface="+mn-lt"/>
                <a:ea typeface="+mn-ea"/>
                <a:cs typeface="+mn-cs"/>
                <a:sym typeface="Arial Unicode MS"/>
              </a:rPr>
              <a:t>출력</a:t>
            </a:r>
          </a:p>
          <a:p>
            <a:pPr marL="0" lvl="0" indent="-384175" algn="l" latinLnBrk="1">
              <a:lnSpc>
                <a:spcPct val="100000"/>
              </a:lnSpc>
              <a:spcBef>
                <a:spcPts val="475"/>
              </a:spcBef>
              <a:spcAft>
                <a:spcPct val="0"/>
              </a:spcAft>
              <a:buNone/>
            </a:pPr>
            <a:endParaRPr sz="28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5" name="slide11_picture1" descr="이미지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87350" y="1333509"/>
            <a:ext cx="4175468" cy="2799248"/>
          </a:xfrm>
          <a:prstGeom prst="rect">
            <a:avLst/>
          </a:prstGeom>
        </p:spPr>
      </p:pic>
      <p:pic>
        <p:nvPicPr>
          <p:cNvPr id="6" name="slide11_picture2" descr="이미지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382817" y="1333509"/>
            <a:ext cx="3725333" cy="278726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lide12_picture1" descr="이미지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82649" y="1253682"/>
            <a:ext cx="7924800" cy="3647618"/>
          </a:xfrm>
          <a:prstGeom prst="rect">
            <a:avLst/>
          </a:prstGeom>
        </p:spPr>
      </p:pic>
      <p:sp>
        <p:nvSpPr>
          <p:cNvPr id="4" name="slide12_shape1"/>
          <p:cNvSpPr>
            <a:spLocks noGrp="1"/>
          </p:cNvSpPr>
          <p:nvPr>
            <p:ph type="title"/>
          </p:nvPr>
        </p:nvSpPr>
        <p:spPr>
          <a:xfrm>
            <a:off x="330200" y="152400"/>
            <a:ext cx="9375328" cy="6858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1440" tIns="45720" rIns="91440" bIns="45720" anchor="ctr">
            <a:prstTxWarp prst="textNoShape">
              <a:avLst/>
            </a:prstTxWarp>
          </a:bodyPr>
          <a:lstStyle>
            <a:lvl1pPr>
              <a:defRPr>
                <a:effectLst/>
              </a:defRPr>
            </a:lvl1pPr>
          </a:lstStyle>
          <a:p>
            <a:pPr marL="0" lvl="0" algn="l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ko-KR" altLang="en-US" sz="3200" dirty="0">
                <a:solidFill>
                  <a:srgbClr val="A50021"/>
                </a:solidFill>
                <a:latin typeface="+mj-lt"/>
                <a:ea typeface="+mj-ea"/>
                <a:cs typeface="+mj-cs"/>
              </a:rPr>
              <a:t>프로젝트</a:t>
            </a:r>
            <a:r>
              <a:rPr lang="en-US" altLang="en-US" sz="3200" dirty="0">
                <a:solidFill>
                  <a:srgbClr val="A50021"/>
                </a:solidFill>
                <a:latin typeface="+mj-lt"/>
                <a:ea typeface="+mj-ea"/>
                <a:cs typeface="+mj-cs"/>
              </a:rPr>
              <a:t> </a:t>
            </a:r>
            <a:r>
              <a:rPr lang="ko-KR" altLang="en-US" sz="3200" dirty="0">
                <a:solidFill>
                  <a:srgbClr val="A50021"/>
                </a:solidFill>
                <a:latin typeface="+mj-lt"/>
                <a:ea typeface="+mj-ea"/>
                <a:cs typeface="+mj-cs"/>
              </a:rPr>
              <a:t>시연</a:t>
            </a:r>
            <a:r>
              <a:rPr lang="en-US" altLang="en-US" sz="3200" dirty="0">
                <a:solidFill>
                  <a:srgbClr val="A50021"/>
                </a:solidFill>
                <a:latin typeface="+mj-lt"/>
                <a:ea typeface="+mj-ea"/>
                <a:cs typeface="+mj-cs"/>
              </a:rPr>
              <a:t>(Unity-DB </a:t>
            </a:r>
            <a:r>
              <a:rPr lang="ko-KR" altLang="en-US" sz="3200" dirty="0">
                <a:solidFill>
                  <a:srgbClr val="A50021"/>
                </a:solidFill>
                <a:latin typeface="+mj-lt"/>
                <a:ea typeface="+mj-ea"/>
                <a:cs typeface="+mj-cs"/>
              </a:rPr>
              <a:t>연동</a:t>
            </a:r>
            <a:r>
              <a:rPr lang="en-US" altLang="en-US" sz="3200" dirty="0">
                <a:solidFill>
                  <a:srgbClr val="A50021"/>
                </a:solidFill>
                <a:latin typeface="+mj-lt"/>
                <a:ea typeface="+mj-ea"/>
                <a:cs typeface="+mj-cs"/>
              </a:rPr>
              <a:t>)(</a:t>
            </a:r>
            <a:r>
              <a:rPr lang="ko-KR" altLang="en-US" sz="3200" dirty="0" err="1">
                <a:solidFill>
                  <a:srgbClr val="A50021"/>
                </a:solidFill>
                <a:latin typeface="+mj-lt"/>
                <a:ea typeface="+mj-ea"/>
                <a:cs typeface="+mj-cs"/>
              </a:rPr>
              <a:t>김규환</a:t>
            </a:r>
            <a:r>
              <a:rPr lang="en-US" altLang="ko-KR" sz="3200" dirty="0">
                <a:solidFill>
                  <a:srgbClr val="A50021"/>
                </a:solidFill>
                <a:latin typeface="+mj-lt"/>
                <a:ea typeface="+mj-ea"/>
                <a:cs typeface="+mj-cs"/>
              </a:rPr>
              <a:t>)</a:t>
            </a:r>
            <a:endParaRPr lang="en-US" altLang="en-US" sz="3200" dirty="0">
              <a:solidFill>
                <a:srgbClr val="A5002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slide12_shape2"/>
          <p:cNvSpPr/>
          <p:nvPr/>
        </p:nvSpPr>
        <p:spPr>
          <a:xfrm>
            <a:off x="3753217" y="1674599"/>
            <a:ext cx="2323500" cy="699416"/>
          </a:xfrm>
          <a:prstGeom prst="rect">
            <a:avLst/>
          </a:prstGeom>
          <a:noFill/>
          <a:ln w="25400" cap="flat">
            <a:solidFill>
              <a:srgbClr val="FF0000"/>
            </a:solidFill>
            <a:prstDash val="solid"/>
          </a:ln>
        </p:spPr>
        <p:txBody>
          <a:bodyPr lIns="90000" tIns="46800" rIns="90000" bIns="46800" anchor="ctr"/>
          <a:lstStyle/>
          <a:p>
            <a:pPr algn="ctr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sz="1000" kern="1200">
              <a:solidFill>
                <a:schemeClr val="tx1"/>
              </a:solidFill>
              <a:latin typeface="Arial Unicode MS"/>
              <a:ea typeface="Arial Unicode MS"/>
              <a:cs typeface="Arial Unicode MS"/>
            </a:endParaRPr>
          </a:p>
        </p:txBody>
      </p:sp>
      <p:sp>
        <p:nvSpPr>
          <p:cNvPr id="6" name="slide12_shape3"/>
          <p:cNvSpPr/>
          <p:nvPr/>
        </p:nvSpPr>
        <p:spPr>
          <a:xfrm>
            <a:off x="2493485" y="4684453"/>
            <a:ext cx="4694798" cy="216848"/>
          </a:xfrm>
          <a:prstGeom prst="rect">
            <a:avLst/>
          </a:prstGeom>
          <a:noFill/>
          <a:ln w="25400" cap="flat">
            <a:solidFill>
              <a:srgbClr val="FF0000"/>
            </a:solidFill>
            <a:prstDash val="solid"/>
          </a:ln>
        </p:spPr>
        <p:txBody>
          <a:bodyPr lIns="90000" tIns="46800" rIns="90000" bIns="46800" anchor="ctr"/>
          <a:lstStyle/>
          <a:p>
            <a:pPr algn="ctr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sz="1000" kern="1200">
              <a:solidFill>
                <a:schemeClr val="tx1"/>
              </a:solidFill>
              <a:latin typeface="Arial Unicode MS"/>
              <a:ea typeface="Arial Unicode MS"/>
              <a:cs typeface="Arial Unicode MS"/>
            </a:endParaRPr>
          </a:p>
        </p:txBody>
      </p:sp>
      <p:sp>
        <p:nvSpPr>
          <p:cNvPr id="7" name="slide12_shape4"/>
          <p:cNvSpPr>
            <a:spLocks noGrp="1"/>
          </p:cNvSpPr>
          <p:nvPr>
            <p:ph sz="half" idx="1"/>
          </p:nvPr>
        </p:nvSpPr>
        <p:spPr>
          <a:xfrm>
            <a:off x="330200" y="5074525"/>
            <a:ext cx="8777952" cy="134138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1440" tIns="45720" rIns="91440" bIns="45720" anchor="t">
            <a:prstTxWarp prst="textNoShape">
              <a:avLst/>
            </a:prstTxWarp>
          </a:bodyPr>
          <a:lstStyle>
            <a:lvl1pPr>
              <a:defRPr sz="2800">
                <a:effectLst/>
              </a:defRPr>
            </a:lvl1pPr>
            <a:lvl2pPr>
              <a:defRPr sz="2400">
                <a:effectLst/>
              </a:defRPr>
            </a:lvl2pPr>
            <a:lvl3pPr>
              <a:defRPr sz="2000">
                <a:effectLst/>
              </a:defRPr>
            </a:lvl3pPr>
            <a:lvl4pPr>
              <a:defRPr sz="1800">
                <a:effectLst/>
              </a:defRPr>
            </a:lvl4pPr>
            <a:lvl5pPr>
              <a:defRPr sz="1800">
                <a:effectLst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330200" lvl="0" indent="-330200" algn="l" latinLnBrk="1">
              <a:lnSpc>
                <a:spcPct val="100000"/>
              </a:lnSpc>
              <a:spcBef>
                <a:spcPts val="475"/>
              </a:spcBef>
              <a:spcAft>
                <a:spcPct val="0"/>
              </a:spcAft>
              <a:buFont typeface="Arial" pitchFamily="2" charset="2"/>
              <a:buChar char="❑"/>
            </a:pPr>
            <a:r>
              <a:rPr lang="ko-KR" altLang="en-US" sz="24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데이터</a:t>
            </a:r>
            <a:r>
              <a:rPr lang="en-US" altLang="en-US" sz="24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24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베이스</a:t>
            </a:r>
            <a:r>
              <a:rPr lang="en-US" altLang="en-US" sz="24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24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연결</a:t>
            </a:r>
          </a:p>
          <a:p>
            <a:pPr marL="0" lvl="0" indent="-384175" algn="l" latinLnBrk="1">
              <a:lnSpc>
                <a:spcPct val="100000"/>
              </a:lnSpc>
              <a:spcBef>
                <a:spcPts val="475"/>
              </a:spcBef>
              <a:spcAft>
                <a:spcPct val="0"/>
              </a:spcAft>
              <a:buNone/>
            </a:pPr>
            <a:r>
              <a:rPr lang="en-US" altLang="en-US" sz="24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  ➢</a:t>
            </a:r>
            <a:r>
              <a:rPr lang="ko-KR" altLang="en-US" sz="24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퀴즈문제</a:t>
            </a:r>
            <a:r>
              <a:rPr lang="en-US" altLang="en-US" sz="24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24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데이터를</a:t>
            </a:r>
            <a:r>
              <a:rPr lang="en-US" altLang="en-US" sz="24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24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랜덤으로</a:t>
            </a:r>
            <a:r>
              <a:rPr lang="en-US" altLang="en-US" sz="24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24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받아</a:t>
            </a:r>
            <a:r>
              <a:rPr lang="en-US" altLang="en-US" sz="24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24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퀴즈</a:t>
            </a:r>
            <a:r>
              <a:rPr lang="en-US" altLang="en-US" sz="24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24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진행</a:t>
            </a:r>
          </a:p>
          <a:p>
            <a:pPr marL="0" lvl="0" indent="-384175" algn="l" latinLnBrk="1">
              <a:lnSpc>
                <a:spcPct val="100000"/>
              </a:lnSpc>
              <a:spcBef>
                <a:spcPts val="475"/>
              </a:spcBef>
              <a:spcAft>
                <a:spcPct val="0"/>
              </a:spcAft>
              <a:buNone/>
            </a:pPr>
            <a:r>
              <a:rPr lang="en-US" altLang="en-US" sz="2400" kern="120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   ➢</a:t>
            </a:r>
            <a:r>
              <a:rPr lang="ko-KR" altLang="en-US" sz="2400" kern="120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유저의</a:t>
            </a:r>
            <a:r>
              <a:rPr lang="en-US" altLang="en-US" sz="2400" kern="120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2400" kern="120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이름과</a:t>
            </a:r>
            <a:r>
              <a:rPr lang="en-US" altLang="en-US" sz="2400" kern="120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 NFT</a:t>
            </a:r>
            <a:r>
              <a:rPr lang="ko-KR" altLang="en-US" sz="2400" kern="120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주소</a:t>
            </a:r>
            <a:r>
              <a:rPr lang="en-US" altLang="en-US" sz="2400" kern="120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2400" kern="120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표시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13_shape1"/>
          <p:cNvSpPr>
            <a:spLocks noGrp="1"/>
          </p:cNvSpPr>
          <p:nvPr>
            <p:ph type="title"/>
          </p:nvPr>
        </p:nvSpPr>
        <p:spPr>
          <a:xfrm>
            <a:off x="330200" y="152400"/>
            <a:ext cx="9375328" cy="6858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1440" tIns="45720" rIns="91440" bIns="45720" anchor="ctr">
            <a:prstTxWarp prst="textNoShape">
              <a:avLst/>
            </a:prstTxWarp>
          </a:bodyPr>
          <a:lstStyle>
            <a:lvl1pPr>
              <a:defRPr>
                <a:effectLst/>
              </a:defRPr>
            </a:lvl1pPr>
          </a:lstStyle>
          <a:p>
            <a:pPr marL="0" lvl="0" algn="l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ko-KR" altLang="ko-KR" sz="3200" dirty="0">
                <a:solidFill>
                  <a:srgbClr val="A50021"/>
                </a:solidFill>
                <a:latin typeface="+mj-lt"/>
                <a:ea typeface="+mj-cs"/>
                <a:cs typeface="+mj-cs"/>
              </a:rPr>
              <a:t>프로젝트</a:t>
            </a:r>
            <a:r>
              <a:rPr lang="en-US" altLang="ko-KR" sz="3200" dirty="0">
                <a:solidFill>
                  <a:srgbClr val="A50021"/>
                </a:solidFill>
                <a:latin typeface="+mj-cs"/>
                <a:ea typeface="+mj-ea"/>
                <a:cs typeface="+mj-cs"/>
              </a:rPr>
              <a:t> </a:t>
            </a:r>
            <a:r>
              <a:rPr lang="ko-KR" altLang="ko-KR" sz="3200" dirty="0">
                <a:solidFill>
                  <a:srgbClr val="A50021"/>
                </a:solidFill>
                <a:latin typeface="+mj-lt"/>
                <a:ea typeface="+mj-cs"/>
                <a:cs typeface="+mj-cs"/>
              </a:rPr>
              <a:t>시연</a:t>
            </a:r>
            <a:r>
              <a:rPr lang="en-US" altLang="ko-KR" sz="3200" dirty="0">
                <a:solidFill>
                  <a:srgbClr val="A50021"/>
                </a:solidFill>
                <a:latin typeface="+mj-cs"/>
                <a:ea typeface="+mj-ea"/>
                <a:cs typeface="+mj-cs"/>
              </a:rPr>
              <a:t>(Unity-</a:t>
            </a:r>
            <a:r>
              <a:rPr lang="ko-KR" altLang="ko-KR" sz="3200" dirty="0">
                <a:solidFill>
                  <a:srgbClr val="A50021"/>
                </a:solidFill>
                <a:latin typeface="+mj-cs"/>
                <a:ea typeface="+mj-ea"/>
                <a:cs typeface="+mj-cs"/>
              </a:rPr>
              <a:t>멀티플레이</a:t>
            </a:r>
            <a:r>
              <a:rPr lang="en-US" altLang="ko-KR" sz="3200" dirty="0">
                <a:solidFill>
                  <a:srgbClr val="A50021"/>
                </a:solidFill>
                <a:latin typeface="+mj-cs"/>
                <a:ea typeface="+mj-ea"/>
                <a:cs typeface="+mj-cs"/>
              </a:rPr>
              <a:t>)</a:t>
            </a:r>
            <a:r>
              <a:rPr lang="en-US" altLang="en-US" sz="3200" dirty="0">
                <a:solidFill>
                  <a:srgbClr val="A50021"/>
                </a:solidFill>
                <a:latin typeface="+mj-lt"/>
                <a:ea typeface="+mj-ea"/>
                <a:cs typeface="+mj-cs"/>
              </a:rPr>
              <a:t> (</a:t>
            </a:r>
            <a:r>
              <a:rPr lang="ko-KR" altLang="en-US" sz="3200" dirty="0" err="1">
                <a:solidFill>
                  <a:srgbClr val="A50021"/>
                </a:solidFill>
                <a:latin typeface="+mj-lt"/>
                <a:ea typeface="+mj-ea"/>
                <a:cs typeface="+mj-cs"/>
              </a:rPr>
              <a:t>김규환</a:t>
            </a:r>
            <a:r>
              <a:rPr lang="en-US" altLang="ko-KR" sz="3200" dirty="0">
                <a:solidFill>
                  <a:srgbClr val="A50021"/>
                </a:solidFill>
                <a:latin typeface="+mj-lt"/>
                <a:ea typeface="+mj-ea"/>
                <a:cs typeface="+mj-cs"/>
              </a:rPr>
              <a:t>)</a:t>
            </a:r>
            <a:endParaRPr lang="en-US" altLang="ko-KR" sz="3200" dirty="0">
              <a:solidFill>
                <a:srgbClr val="A50021"/>
              </a:solidFill>
              <a:latin typeface="+mj-cs"/>
              <a:ea typeface="+mj-ea"/>
              <a:cs typeface="+mj-cs"/>
            </a:endParaRPr>
          </a:p>
        </p:txBody>
      </p:sp>
      <p:sp>
        <p:nvSpPr>
          <p:cNvPr id="4" name="slide13_shape2"/>
          <p:cNvSpPr>
            <a:spLocks noGrp="1"/>
          </p:cNvSpPr>
          <p:nvPr>
            <p:ph sz="half" idx="1"/>
          </p:nvPr>
        </p:nvSpPr>
        <p:spPr>
          <a:xfrm>
            <a:off x="178563" y="4300013"/>
            <a:ext cx="9678601" cy="225775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1440" tIns="45720" rIns="91440" bIns="45720" anchor="t">
            <a:prstTxWarp prst="textNoShape">
              <a:avLst/>
            </a:prstTxWarp>
          </a:bodyPr>
          <a:lstStyle>
            <a:lvl1pPr>
              <a:defRPr sz="2800">
                <a:effectLst/>
              </a:defRPr>
            </a:lvl1pPr>
            <a:lvl2pPr>
              <a:defRPr sz="2400">
                <a:effectLst/>
              </a:defRPr>
            </a:lvl2pPr>
            <a:lvl3pPr>
              <a:defRPr sz="2000">
                <a:effectLst/>
              </a:defRPr>
            </a:lvl3pPr>
            <a:lvl4pPr>
              <a:defRPr sz="1800">
                <a:effectLst/>
              </a:defRPr>
            </a:lvl4pPr>
            <a:lvl5pPr>
              <a:defRPr sz="1800">
                <a:effectLst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330200" lvl="0" indent="-330200" algn="l" latinLnBrk="1">
              <a:lnSpc>
                <a:spcPct val="100000"/>
              </a:lnSpc>
              <a:spcBef>
                <a:spcPts val="475"/>
              </a:spcBef>
              <a:spcAft>
                <a:spcPct val="0"/>
              </a:spcAft>
              <a:buFont typeface="Arial" pitchFamily="2" charset="2"/>
              <a:buChar char="❑"/>
            </a:pPr>
            <a:r>
              <a:rPr lang="ko-KR" altLang="ko-KR" sz="2400" kern="1200">
                <a:solidFill>
                  <a:schemeClr val="tx1">
                    <a:alpha val="100000"/>
                  </a:schemeClr>
                </a:solidFill>
                <a:latin typeface="+mn-lt"/>
                <a:ea typeface="+mn-cs"/>
                <a:cs typeface="+mn-cs"/>
              </a:rPr>
              <a:t>멀티플레이</a:t>
            </a:r>
          </a:p>
          <a:p>
            <a:pPr marL="0" lvl="0" indent="-384175" algn="l" latinLnBrk="1">
              <a:lnSpc>
                <a:spcPct val="100000"/>
              </a:lnSpc>
              <a:spcBef>
                <a:spcPts val="475"/>
              </a:spcBef>
              <a:spcAft>
                <a:spcPct val="0"/>
              </a:spcAft>
              <a:buNone/>
            </a:pPr>
            <a:r>
              <a:rPr lang="en-US" altLang="ko-KR" sz="2400" kern="1200">
                <a:solidFill>
                  <a:srgbClr val="000000"/>
                </a:solidFill>
                <a:latin typeface="+mn-cs"/>
                <a:ea typeface="+mn-ea"/>
                <a:cs typeface="+mn-cs"/>
              </a:rPr>
              <a:t>   </a:t>
            </a:r>
            <a:r>
              <a:rPr lang="en-US" altLang="ko-KR" sz="24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+mn-cs"/>
              </a:rPr>
              <a:t>➢</a:t>
            </a:r>
            <a:r>
              <a:rPr lang="en-US" altLang="ko-KR" sz="2400" kern="1200">
                <a:solidFill>
                  <a:srgbClr val="000000"/>
                </a:solidFill>
                <a:latin typeface="+mn-cs"/>
                <a:ea typeface="+mn-ea"/>
                <a:cs typeface="+mn-cs"/>
              </a:rPr>
              <a:t>Connect/DisConnect 버튼을 이용하여 싱글/멀티 전환</a:t>
            </a:r>
          </a:p>
          <a:p>
            <a:pPr marL="0" lvl="0" indent="-384175" algn="l" latinLnBrk="1">
              <a:lnSpc>
                <a:spcPct val="100000"/>
              </a:lnSpc>
              <a:spcBef>
                <a:spcPts val="475"/>
              </a:spcBef>
              <a:spcAft>
                <a:spcPct val="0"/>
              </a:spcAft>
              <a:buNone/>
            </a:pPr>
            <a:r>
              <a:rPr lang="en-US" altLang="ko-KR" sz="2400" kern="1200">
                <a:solidFill>
                  <a:schemeClr val="tx1">
                    <a:alpha val="100000"/>
                  </a:schemeClr>
                </a:solidFill>
                <a:latin typeface="+mn-cs"/>
                <a:ea typeface="+mn-ea"/>
                <a:cs typeface="+mn-cs"/>
              </a:rPr>
              <a:t>   </a:t>
            </a:r>
            <a:r>
              <a:rPr lang="en-US" altLang="ko-KR" sz="2400" kern="1200">
                <a:solidFill>
                  <a:schemeClr val="tx1">
                    <a:alpha val="100000"/>
                  </a:schemeClr>
                </a:solidFill>
                <a:latin typeface="+mn-lt"/>
                <a:ea typeface="+mn-ea"/>
                <a:cs typeface="+mn-cs"/>
                <a:sym typeface="+mn-cs"/>
              </a:rPr>
              <a:t>➢</a:t>
            </a:r>
            <a:r>
              <a:rPr lang="en-US" altLang="ko-KR" sz="2400" kern="1200">
                <a:solidFill>
                  <a:srgbClr val="000000"/>
                </a:solidFill>
                <a:latin typeface="+mn-cs"/>
                <a:ea typeface="+mn-ea"/>
                <a:cs typeface="+mn-cs"/>
              </a:rPr>
              <a:t>Connect 클릭 시 로그인한 플레이어 정보에 맞는 플레이어 생성</a:t>
            </a:r>
          </a:p>
          <a:p>
            <a:pPr marL="0" lvl="0" indent="-384175" algn="l" latinLnBrk="1">
              <a:lnSpc>
                <a:spcPct val="100000"/>
              </a:lnSpc>
              <a:spcBef>
                <a:spcPts val="475"/>
              </a:spcBef>
              <a:spcAft>
                <a:spcPct val="0"/>
              </a:spcAft>
              <a:buNone/>
            </a:pPr>
            <a:r>
              <a:rPr lang="en-US" altLang="ko-KR" sz="2400" kern="1200">
                <a:solidFill>
                  <a:srgbClr val="000000"/>
                </a:solidFill>
                <a:latin typeface="+mn-cs"/>
                <a:ea typeface="+mn-ea"/>
                <a:cs typeface="+mn-cs"/>
              </a:rPr>
              <a:t>   </a:t>
            </a:r>
            <a:r>
              <a:rPr lang="en-US" altLang="ko-KR" sz="24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+mn-cs"/>
              </a:rPr>
              <a:t>➢</a:t>
            </a:r>
            <a:r>
              <a:rPr lang="en-US" altLang="ko-KR" sz="2400" kern="1200">
                <a:solidFill>
                  <a:srgbClr val="000000"/>
                </a:solidFill>
                <a:latin typeface="Arial Unicode MS"/>
                <a:ea typeface="+mn-ea"/>
                <a:cs typeface="+mn-cs"/>
              </a:rPr>
              <a:t>DisConnect 클릭 시 싱글로 전환되어 멀티와 상호작용 불가 </a:t>
            </a:r>
          </a:p>
        </p:txBody>
      </p:sp>
      <p:pic>
        <p:nvPicPr>
          <p:cNvPr id="5" name="slide13_picture1" descr="이미지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30200" y="1285875"/>
            <a:ext cx="5365750" cy="2931583"/>
          </a:xfrm>
          <a:prstGeom prst="rect">
            <a:avLst/>
          </a:prstGeom>
        </p:spPr>
      </p:pic>
      <p:pic>
        <p:nvPicPr>
          <p:cNvPr id="6" name="slide13_picture2" descr="이미지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048375" y="1285875"/>
            <a:ext cx="2910416" cy="465666"/>
          </a:xfrm>
          <a:prstGeom prst="rect">
            <a:avLst/>
          </a:prstGeom>
        </p:spPr>
      </p:pic>
      <p:pic>
        <p:nvPicPr>
          <p:cNvPr id="7" name="slide13_picture3" descr="이미지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598708" y="1942041"/>
            <a:ext cx="2159000" cy="2743729"/>
          </a:xfrm>
          <a:prstGeom prst="rect">
            <a:avLst/>
          </a:prstGeom>
        </p:spPr>
      </p:pic>
      <p:sp>
        <p:nvSpPr>
          <p:cNvPr id="8" name="slide13_shape3"/>
          <p:cNvSpPr/>
          <p:nvPr/>
        </p:nvSpPr>
        <p:spPr>
          <a:xfrm>
            <a:off x="6419994" y="1193437"/>
            <a:ext cx="1083589" cy="363371"/>
          </a:xfrm>
          <a:prstGeom prst="ellipse">
            <a:avLst/>
          </a:prstGeom>
          <a:noFill/>
          <a:ln w="25400" cap="flat">
            <a:solidFill>
              <a:srgbClr val="FF0000"/>
            </a:solidFill>
            <a:prstDash val="solid"/>
          </a:ln>
        </p:spPr>
        <p:txBody>
          <a:bodyPr lIns="90000" tIns="46800" rIns="90000" bIns="46800" anchor="ctr"/>
          <a:lstStyle/>
          <a:p>
            <a:pPr algn="ctr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ko-KR" altLang="en-US"/>
          </a:p>
        </p:txBody>
      </p:sp>
      <p:sp>
        <p:nvSpPr>
          <p:cNvPr id="9" name="slide13_shape4"/>
          <p:cNvSpPr/>
          <p:nvPr/>
        </p:nvSpPr>
        <p:spPr>
          <a:xfrm>
            <a:off x="7591556" y="1193437"/>
            <a:ext cx="1083589" cy="363371"/>
          </a:xfrm>
          <a:prstGeom prst="ellipse">
            <a:avLst/>
          </a:prstGeom>
          <a:noFill/>
          <a:ln w="25400" cap="flat">
            <a:solidFill>
              <a:srgbClr val="FF0000"/>
            </a:solidFill>
            <a:prstDash val="solid"/>
          </a:ln>
        </p:spPr>
        <p:txBody>
          <a:bodyPr lIns="90000" tIns="46800" rIns="90000" bIns="46800" anchor="ctr"/>
          <a:lstStyle/>
          <a:p>
            <a:pPr algn="ctr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ko-KR" altLang="en-US"/>
          </a:p>
        </p:txBody>
      </p:sp>
      <p:cxnSp>
        <p:nvCxnSpPr>
          <p:cNvPr id="10" name="slide13_shape5"/>
          <p:cNvCxnSpPr>
            <a:stCxn id="9" idx="4"/>
          </p:cNvCxnSpPr>
          <p:nvPr/>
        </p:nvCxnSpPr>
        <p:spPr>
          <a:xfrm flipH="1">
            <a:off x="5038725" y="1556808"/>
            <a:ext cx="3094626" cy="795866"/>
          </a:xfrm>
          <a:prstGeom prst="straightConnector1">
            <a:avLst/>
          </a:prstGeom>
          <a:ln w="25400" cap="flat">
            <a:solidFill>
              <a:srgbClr val="FF0000"/>
            </a:solidFill>
            <a:prstDash val="solid"/>
            <a:round/>
            <a:headEnd type="none"/>
            <a:tailEnd type="arrow"/>
          </a:ln>
        </p:spPr>
      </p:cxnSp>
      <p:cxnSp>
        <p:nvCxnSpPr>
          <p:cNvPr id="11" name="slide13_shape6"/>
          <p:cNvCxnSpPr>
            <a:stCxn id="9" idx="4"/>
          </p:cNvCxnSpPr>
          <p:nvPr/>
        </p:nvCxnSpPr>
        <p:spPr>
          <a:xfrm flipH="1">
            <a:off x="7933531" y="1556808"/>
            <a:ext cx="199820" cy="919691"/>
          </a:xfrm>
          <a:prstGeom prst="straightConnector1">
            <a:avLst/>
          </a:prstGeom>
          <a:ln w="25400" cap="flat">
            <a:solidFill>
              <a:srgbClr val="FF0000"/>
            </a:solidFill>
            <a:prstDash val="solid"/>
            <a:round/>
            <a:headEnd type="none"/>
            <a:tailEnd type="arrow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2_shape1"/>
          <p:cNvSpPr>
            <a:spLocks noGrp="1"/>
          </p:cNvSpPr>
          <p:nvPr>
            <p:ph type="title"/>
          </p:nvPr>
        </p:nvSpPr>
        <p:spPr>
          <a:xfrm>
            <a:off x="330200" y="152400"/>
            <a:ext cx="9375328" cy="6858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1440" tIns="45720" rIns="91440" bIns="45720" anchor="ctr">
            <a:prstTxWarp prst="textNoShape">
              <a:avLst/>
            </a:prstTxWarp>
          </a:bodyPr>
          <a:lstStyle/>
          <a:p>
            <a:pPr lvl="0" algn="l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3200">
                <a:solidFill>
                  <a:srgbClr val="A50021"/>
                </a:solidFill>
                <a:latin typeface="+mj-lt"/>
                <a:ea typeface="+mj-ea"/>
                <a:cs typeface="+mj-cs"/>
              </a:rPr>
              <a:t>INDEX</a:t>
            </a:r>
            <a:endParaRPr sz="3200">
              <a:solidFill>
                <a:srgbClr val="A5002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slide2_shape2"/>
          <p:cNvSpPr>
            <a:spLocks noGrp="1"/>
          </p:cNvSpPr>
          <p:nvPr>
            <p:ph idx="1"/>
          </p:nvPr>
        </p:nvSpPr>
        <p:spPr>
          <a:xfrm>
            <a:off x="491902" y="1412776"/>
            <a:ext cx="8922196" cy="5105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1440" tIns="45720" rIns="91440" bIns="45720" anchor="t">
            <a:prstTxWarp prst="textNoShape">
              <a:avLst/>
            </a:prstTxWarp>
          </a:bodyPr>
          <a:lstStyle/>
          <a:p>
            <a:pPr marL="384175" lvl="0" indent="-384175" latinLnBrk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q"/>
            </a:pPr>
            <a:r>
              <a:rPr lang="ko-KR" altLang="en-US" sz="26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팀원소개</a:t>
            </a:r>
            <a:endParaRPr lang="en-US" altLang="ko-KR" sz="26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384175" lvl="0" indent="-384175" latinLnBrk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q"/>
            </a:pPr>
            <a:endParaRPr lang="en-US" altLang="ko-KR" sz="26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384175" lvl="0" indent="-384175" latinLnBrk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q"/>
            </a:pPr>
            <a:r>
              <a:rPr lang="ko-KR" altLang="en-US" sz="26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사용기술</a:t>
            </a:r>
            <a:endParaRPr sz="26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384175" lvl="0" indent="-384175" latinLnBrk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q"/>
            </a:pPr>
            <a:endParaRPr sz="26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384175" lvl="0" indent="-384175" latinLnBrk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q"/>
            </a:pPr>
            <a:r>
              <a:rPr lang="ko-KR" altLang="en-US" sz="26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프로젝트</a:t>
            </a:r>
            <a:r>
              <a:rPr lang="en-US" altLang="en-US" sz="26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26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규모</a:t>
            </a:r>
            <a:r>
              <a:rPr lang="en-US" altLang="en-US" sz="26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26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및</a:t>
            </a:r>
            <a:r>
              <a:rPr lang="en-US" altLang="en-US" sz="26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26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구성</a:t>
            </a:r>
            <a:endParaRPr sz="26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384175" lvl="0" indent="-384175" latinLnBrk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q"/>
            </a:pPr>
            <a:endParaRPr sz="26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384175" lvl="0" indent="-384175" latinLnBrk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q"/>
            </a:pPr>
            <a:r>
              <a:rPr lang="ko-KR" altLang="en-US" sz="26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프로젝트</a:t>
            </a:r>
            <a:r>
              <a:rPr lang="en-US" altLang="en-US" sz="26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26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시연 및 핵심기능</a:t>
            </a:r>
            <a:endParaRPr lang="en-US" altLang="ko-KR" sz="26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lvl="1"/>
            <a:r>
              <a:rPr lang="en-US" altLang="ko-KR" dirty="0"/>
              <a:t>Web </a:t>
            </a:r>
            <a:r>
              <a:rPr lang="ko-KR" altLang="en-US" dirty="0"/>
              <a:t>서비스</a:t>
            </a:r>
            <a:endParaRPr lang="en-US" altLang="ko-KR" dirty="0"/>
          </a:p>
          <a:p>
            <a:pPr lvl="1"/>
            <a:r>
              <a:rPr lang="ko-KR" altLang="en-US" kern="1200" dirty="0"/>
              <a:t>유니티</a:t>
            </a:r>
            <a:r>
              <a:rPr lang="en-US" altLang="ko-KR" kern="1200" dirty="0"/>
              <a:t>(Unity)</a:t>
            </a:r>
            <a:endParaRPr lang="en-US" altLang="ko-KR" sz="2600" kern="1200" dirty="0">
              <a:cs typeface="+mn-cs"/>
            </a:endParaRPr>
          </a:p>
          <a:p>
            <a:pPr lvl="1"/>
            <a:r>
              <a:rPr lang="en-US" sz="26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NFT</a:t>
            </a:r>
            <a:endParaRPr sz="26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384175" lvl="0" indent="-384175" latinLnBrk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q"/>
            </a:pPr>
            <a:endParaRPr sz="26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14_shape1"/>
          <p:cNvSpPr>
            <a:spLocks noGrp="1"/>
          </p:cNvSpPr>
          <p:nvPr>
            <p:ph type="title"/>
          </p:nvPr>
        </p:nvSpPr>
        <p:spPr>
          <a:xfrm>
            <a:off x="330200" y="152400"/>
            <a:ext cx="9375328" cy="6858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1440" tIns="45720" rIns="91440" bIns="45720" anchor="ctr">
            <a:prstTxWarp prst="textNoShape">
              <a:avLst/>
            </a:prstTxWarp>
          </a:bodyPr>
          <a:lstStyle>
            <a:lvl1pPr>
              <a:defRPr>
                <a:effectLst/>
              </a:defRPr>
            </a:lvl1pPr>
          </a:lstStyle>
          <a:p>
            <a:pPr marL="0" lvl="0" algn="l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ko-KR" altLang="ko-KR" sz="3200" dirty="0">
                <a:solidFill>
                  <a:srgbClr val="A50021"/>
                </a:solidFill>
                <a:latin typeface="+mj-lt"/>
                <a:ea typeface="+mj-cs"/>
                <a:cs typeface="+mj-cs"/>
              </a:rPr>
              <a:t>프로젝트</a:t>
            </a:r>
            <a:r>
              <a:rPr lang="en-US" altLang="ko-KR" sz="3200" dirty="0">
                <a:solidFill>
                  <a:srgbClr val="A50021"/>
                </a:solidFill>
                <a:latin typeface="+mj-cs"/>
                <a:ea typeface="+mj-ea"/>
                <a:cs typeface="+mj-cs"/>
              </a:rPr>
              <a:t> </a:t>
            </a:r>
            <a:r>
              <a:rPr lang="ko-KR" altLang="ko-KR" sz="3200" dirty="0">
                <a:solidFill>
                  <a:srgbClr val="A50021"/>
                </a:solidFill>
                <a:latin typeface="+mj-lt"/>
                <a:ea typeface="+mj-cs"/>
                <a:cs typeface="+mj-cs"/>
              </a:rPr>
              <a:t>시연</a:t>
            </a:r>
            <a:r>
              <a:rPr lang="en-US" altLang="ko-KR" sz="3200" dirty="0">
                <a:solidFill>
                  <a:srgbClr val="A50021"/>
                </a:solidFill>
                <a:latin typeface="+mj-cs"/>
                <a:ea typeface="+mj-ea"/>
                <a:cs typeface="+mj-cs"/>
              </a:rPr>
              <a:t>(Unity-</a:t>
            </a:r>
            <a:r>
              <a:rPr lang="ko-KR" altLang="ko-KR" sz="3200" dirty="0">
                <a:solidFill>
                  <a:srgbClr val="A50021"/>
                </a:solidFill>
                <a:latin typeface="+mj-cs"/>
                <a:ea typeface="+mj-ea"/>
                <a:cs typeface="+mj-cs"/>
              </a:rPr>
              <a:t>채팅</a:t>
            </a:r>
            <a:r>
              <a:rPr lang="en-US" altLang="ko-KR" sz="3200" dirty="0">
                <a:solidFill>
                  <a:srgbClr val="A50021"/>
                </a:solidFill>
                <a:latin typeface="+mj-cs"/>
                <a:ea typeface="+mj-ea"/>
                <a:cs typeface="+mj-cs"/>
              </a:rPr>
              <a:t>)</a:t>
            </a:r>
            <a:r>
              <a:rPr lang="en-US" altLang="en-US" sz="3200" dirty="0">
                <a:solidFill>
                  <a:srgbClr val="A50021"/>
                </a:solidFill>
                <a:latin typeface="+mj-lt"/>
                <a:ea typeface="+mj-ea"/>
                <a:cs typeface="+mj-cs"/>
              </a:rPr>
              <a:t> (</a:t>
            </a:r>
            <a:r>
              <a:rPr lang="ko-KR" altLang="en-US" sz="3200" dirty="0" err="1">
                <a:solidFill>
                  <a:srgbClr val="A50021"/>
                </a:solidFill>
                <a:latin typeface="+mj-lt"/>
                <a:ea typeface="+mj-ea"/>
                <a:cs typeface="+mj-cs"/>
              </a:rPr>
              <a:t>김규환</a:t>
            </a:r>
            <a:r>
              <a:rPr lang="en-US" altLang="ko-KR" sz="3200" dirty="0">
                <a:solidFill>
                  <a:srgbClr val="A50021"/>
                </a:solidFill>
                <a:latin typeface="+mj-lt"/>
                <a:ea typeface="+mj-ea"/>
                <a:cs typeface="+mj-cs"/>
              </a:rPr>
              <a:t>)</a:t>
            </a:r>
            <a:endParaRPr lang="en-US" altLang="ko-KR" sz="3200" dirty="0">
              <a:solidFill>
                <a:srgbClr val="A50021"/>
              </a:solidFill>
              <a:latin typeface="+mj-cs"/>
              <a:ea typeface="+mj-ea"/>
              <a:cs typeface="+mj-cs"/>
            </a:endParaRPr>
          </a:p>
        </p:txBody>
      </p:sp>
      <p:sp>
        <p:nvSpPr>
          <p:cNvPr id="4" name="slide14_shape2"/>
          <p:cNvSpPr>
            <a:spLocks noGrp="1"/>
          </p:cNvSpPr>
          <p:nvPr>
            <p:ph sz="half" idx="1"/>
          </p:nvPr>
        </p:nvSpPr>
        <p:spPr>
          <a:xfrm>
            <a:off x="330200" y="4187350"/>
            <a:ext cx="8058412" cy="225775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1440" tIns="45720" rIns="91440" bIns="45720" anchor="t">
            <a:prstTxWarp prst="textNoShape">
              <a:avLst/>
            </a:prstTxWarp>
          </a:bodyPr>
          <a:lstStyle>
            <a:lvl1pPr>
              <a:defRPr sz="2800">
                <a:effectLst/>
              </a:defRPr>
            </a:lvl1pPr>
            <a:lvl2pPr>
              <a:defRPr sz="2400">
                <a:effectLst/>
              </a:defRPr>
            </a:lvl2pPr>
            <a:lvl3pPr>
              <a:defRPr sz="2000">
                <a:effectLst/>
              </a:defRPr>
            </a:lvl3pPr>
            <a:lvl4pPr>
              <a:defRPr sz="1800">
                <a:effectLst/>
              </a:defRPr>
            </a:lvl4pPr>
            <a:lvl5pPr>
              <a:defRPr sz="1800">
                <a:effectLst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330200" lvl="0" indent="-330200" algn="l" latinLnBrk="1">
              <a:lnSpc>
                <a:spcPct val="100000"/>
              </a:lnSpc>
              <a:spcBef>
                <a:spcPts val="475"/>
              </a:spcBef>
              <a:spcAft>
                <a:spcPts val="0"/>
              </a:spcAft>
              <a:buFont typeface="Arial" pitchFamily="2" charset="2"/>
              <a:buChar char="❑"/>
            </a:pPr>
            <a:r>
              <a:rPr lang="ko-KR" altLang="ko-KR" sz="2400" kern="1200">
                <a:solidFill>
                  <a:schemeClr val="tx1">
                    <a:alpha val="100000"/>
                  </a:schemeClr>
                </a:solidFill>
                <a:latin typeface="+mn-lt"/>
                <a:ea typeface="+mn-cs"/>
                <a:cs typeface="+mn-cs"/>
              </a:rPr>
              <a:t>채팅</a:t>
            </a:r>
          </a:p>
          <a:p>
            <a:pPr marL="0" lvl="0" indent="-384175" algn="l" latinLnBrk="1">
              <a:lnSpc>
                <a:spcPct val="100000"/>
              </a:lnSpc>
              <a:spcBef>
                <a:spcPts val="475"/>
              </a:spcBef>
              <a:spcAft>
                <a:spcPts val="0"/>
              </a:spcAft>
              <a:buNone/>
            </a:pPr>
            <a:r>
              <a:rPr lang="en-US" altLang="ko-KR" sz="2400" kern="1200">
                <a:solidFill>
                  <a:srgbClr val="000000"/>
                </a:solidFill>
                <a:latin typeface="+mn-cs"/>
                <a:ea typeface="+mn-ea"/>
                <a:cs typeface="+mn-cs"/>
              </a:rPr>
              <a:t>   </a:t>
            </a:r>
            <a:r>
              <a:rPr lang="en-US" altLang="ko-KR" sz="24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+mn-cs"/>
              </a:rPr>
              <a:t>➢멀티플레이 시 유저 간의 소통을 위한 채팅 기능 생성</a:t>
            </a:r>
          </a:p>
          <a:p>
            <a:pPr marL="0" lvl="0" indent="-384175" algn="l" latinLnBrk="1">
              <a:lnSpc>
                <a:spcPct val="100000"/>
              </a:lnSpc>
              <a:spcBef>
                <a:spcPts val="475"/>
              </a:spcBef>
              <a:spcAft>
                <a:spcPts val="0"/>
              </a:spcAft>
              <a:buNone/>
            </a:pPr>
            <a:r>
              <a:rPr lang="en-US" altLang="ko-KR" sz="2400" kern="1200">
                <a:solidFill>
                  <a:schemeClr val="tx1">
                    <a:alpha val="100000"/>
                  </a:schemeClr>
                </a:solidFill>
                <a:latin typeface="+mn-cs"/>
                <a:ea typeface="+mn-ea"/>
                <a:cs typeface="+mn-cs"/>
              </a:rPr>
              <a:t>   </a:t>
            </a:r>
            <a:r>
              <a:rPr lang="en-US" altLang="ko-KR" sz="2400" kern="1200">
                <a:solidFill>
                  <a:schemeClr val="tx1">
                    <a:alpha val="100000"/>
                  </a:schemeClr>
                </a:solidFill>
                <a:latin typeface="+mn-lt"/>
                <a:ea typeface="+mn-ea"/>
                <a:cs typeface="+mn-cs"/>
                <a:sym typeface="+mn-cs"/>
              </a:rPr>
              <a:t>➢입력한 채팅을 서버로 전송하여 텍스트로 출력</a:t>
            </a:r>
          </a:p>
          <a:p>
            <a:pPr marL="0" lvl="0" indent="-384175" algn="l" latinLnBrk="1">
              <a:lnSpc>
                <a:spcPct val="100000"/>
              </a:lnSpc>
              <a:spcBef>
                <a:spcPts val="475"/>
              </a:spcBef>
              <a:spcAft>
                <a:spcPts val="0"/>
              </a:spcAft>
              <a:buNone/>
            </a:pPr>
            <a:r>
              <a:rPr lang="en-US" altLang="ko-KR" sz="2400" kern="1200">
                <a:solidFill>
                  <a:srgbClr val="000000"/>
                </a:solidFill>
                <a:latin typeface="+mn-cs"/>
                <a:ea typeface="+mn-ea"/>
                <a:cs typeface="+mn-cs"/>
              </a:rPr>
              <a:t>   </a:t>
            </a:r>
            <a:r>
              <a:rPr lang="en-US" altLang="ko-KR" sz="24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+mn-cs"/>
              </a:rPr>
              <a:t>➢최대 5줄 초과 시 오래된 채팅부터 삭제하도록 적용</a:t>
            </a:r>
          </a:p>
          <a:p>
            <a:pPr marL="0" lvl="0" indent="-384175" algn="l" latinLnBrk="1">
              <a:lnSpc>
                <a:spcPct val="100000"/>
              </a:lnSpc>
              <a:spcBef>
                <a:spcPts val="475"/>
              </a:spcBef>
              <a:spcAft>
                <a:spcPts val="0"/>
              </a:spcAft>
              <a:buNone/>
            </a:pPr>
            <a:endParaRPr lang="ko-KR" altLang="en-US"/>
          </a:p>
        </p:txBody>
      </p:sp>
      <p:pic>
        <p:nvPicPr>
          <p:cNvPr id="5" name="slide14_picture1" descr="이미지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90600" y="1183699"/>
            <a:ext cx="7924800" cy="2866067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15_shape1"/>
          <p:cNvSpPr>
            <a:spLocks noGrp="1"/>
          </p:cNvSpPr>
          <p:nvPr>
            <p:ph type="title"/>
          </p:nvPr>
        </p:nvSpPr>
        <p:spPr>
          <a:xfrm>
            <a:off x="330200" y="152400"/>
            <a:ext cx="9375328" cy="6858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1440" tIns="45720" rIns="91440" bIns="45720" anchor="ctr">
            <a:prstTxWarp prst="textNoShape">
              <a:avLst/>
            </a:prstTxWarp>
          </a:bodyPr>
          <a:lstStyle>
            <a:lvl1pPr>
              <a:defRPr>
                <a:effectLst/>
              </a:defRPr>
            </a:lvl1pPr>
          </a:lstStyle>
          <a:p>
            <a:pPr marL="0" lvl="0" algn="l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ko-KR" altLang="ko-KR" sz="3200" dirty="0">
                <a:solidFill>
                  <a:srgbClr val="A50021"/>
                </a:solidFill>
                <a:latin typeface="+mj-lt"/>
                <a:ea typeface="+mj-cs"/>
                <a:cs typeface="+mj-cs"/>
              </a:rPr>
              <a:t>프로젝트</a:t>
            </a:r>
            <a:r>
              <a:rPr lang="en-US" altLang="ko-KR" sz="3200" dirty="0">
                <a:solidFill>
                  <a:srgbClr val="A50021"/>
                </a:solidFill>
                <a:latin typeface="+mj-cs"/>
                <a:ea typeface="+mj-ea"/>
                <a:cs typeface="+mj-cs"/>
              </a:rPr>
              <a:t> </a:t>
            </a:r>
            <a:r>
              <a:rPr lang="ko-KR" altLang="ko-KR" sz="3200" dirty="0">
                <a:solidFill>
                  <a:srgbClr val="A50021"/>
                </a:solidFill>
                <a:latin typeface="+mj-lt"/>
                <a:ea typeface="+mj-cs"/>
                <a:cs typeface="+mj-cs"/>
              </a:rPr>
              <a:t>시연</a:t>
            </a:r>
            <a:r>
              <a:rPr lang="en-US" altLang="ko-KR" sz="3200" dirty="0">
                <a:solidFill>
                  <a:srgbClr val="A50021"/>
                </a:solidFill>
                <a:latin typeface="+mj-cs"/>
                <a:ea typeface="+mj-ea"/>
                <a:cs typeface="+mj-cs"/>
              </a:rPr>
              <a:t>(Unity-OX </a:t>
            </a:r>
            <a:r>
              <a:rPr lang="ko-KR" altLang="ko-KR" sz="3200" dirty="0">
                <a:solidFill>
                  <a:srgbClr val="A50021"/>
                </a:solidFill>
                <a:latin typeface="+mj-cs"/>
                <a:ea typeface="+mj-ea"/>
                <a:cs typeface="+mj-cs"/>
              </a:rPr>
              <a:t>퀴즈</a:t>
            </a:r>
            <a:r>
              <a:rPr lang="en-US" altLang="ko-KR" sz="3200" dirty="0">
                <a:solidFill>
                  <a:srgbClr val="A50021"/>
                </a:solidFill>
                <a:latin typeface="+mj-cs"/>
                <a:ea typeface="+mj-ea"/>
                <a:cs typeface="+mj-cs"/>
              </a:rPr>
              <a:t> </a:t>
            </a:r>
            <a:r>
              <a:rPr lang="ko-KR" altLang="ko-KR" sz="3200" dirty="0">
                <a:solidFill>
                  <a:srgbClr val="A50021"/>
                </a:solidFill>
                <a:latin typeface="+mj-cs"/>
                <a:ea typeface="+mj-ea"/>
                <a:cs typeface="+mj-cs"/>
              </a:rPr>
              <a:t>진행</a:t>
            </a:r>
            <a:r>
              <a:rPr lang="en-US" altLang="ko-KR" sz="3200" dirty="0">
                <a:solidFill>
                  <a:srgbClr val="A50021"/>
                </a:solidFill>
                <a:latin typeface="+mj-cs"/>
                <a:ea typeface="+mj-ea"/>
                <a:cs typeface="+mj-cs"/>
              </a:rPr>
              <a:t>)</a:t>
            </a:r>
            <a:r>
              <a:rPr lang="en-US" altLang="en-US" sz="3200" dirty="0">
                <a:solidFill>
                  <a:srgbClr val="A50021"/>
                </a:solidFill>
                <a:latin typeface="+mj-lt"/>
                <a:ea typeface="+mj-ea"/>
                <a:cs typeface="+mj-cs"/>
              </a:rPr>
              <a:t> (</a:t>
            </a:r>
            <a:r>
              <a:rPr lang="ko-KR" altLang="en-US" sz="3200" dirty="0" err="1">
                <a:solidFill>
                  <a:srgbClr val="A50021"/>
                </a:solidFill>
                <a:latin typeface="+mj-lt"/>
                <a:ea typeface="+mj-ea"/>
                <a:cs typeface="+mj-cs"/>
              </a:rPr>
              <a:t>김규환</a:t>
            </a:r>
            <a:r>
              <a:rPr lang="en-US" altLang="ko-KR" sz="3200" dirty="0">
                <a:solidFill>
                  <a:srgbClr val="A50021"/>
                </a:solidFill>
                <a:latin typeface="+mj-lt"/>
                <a:ea typeface="+mj-ea"/>
                <a:cs typeface="+mj-cs"/>
              </a:rPr>
              <a:t>)</a:t>
            </a:r>
            <a:endParaRPr lang="en-US" altLang="ko-KR" sz="3200" dirty="0">
              <a:solidFill>
                <a:srgbClr val="A50021"/>
              </a:solidFill>
              <a:latin typeface="+mj-cs"/>
              <a:ea typeface="+mj-ea"/>
              <a:cs typeface="+mj-cs"/>
            </a:endParaRPr>
          </a:p>
        </p:txBody>
      </p:sp>
      <p:sp>
        <p:nvSpPr>
          <p:cNvPr id="4" name="slide15_shape2"/>
          <p:cNvSpPr>
            <a:spLocks noGrp="1"/>
          </p:cNvSpPr>
          <p:nvPr>
            <p:ph sz="half" idx="1"/>
          </p:nvPr>
        </p:nvSpPr>
        <p:spPr>
          <a:xfrm>
            <a:off x="330200" y="4049767"/>
            <a:ext cx="8058412" cy="225775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1440" tIns="45720" rIns="91440" bIns="45720" anchor="t">
            <a:prstTxWarp prst="textNoShape">
              <a:avLst/>
            </a:prstTxWarp>
          </a:bodyPr>
          <a:lstStyle>
            <a:lvl1pPr>
              <a:defRPr sz="2800">
                <a:effectLst/>
              </a:defRPr>
            </a:lvl1pPr>
            <a:lvl2pPr>
              <a:defRPr sz="2400">
                <a:effectLst/>
              </a:defRPr>
            </a:lvl2pPr>
            <a:lvl3pPr>
              <a:defRPr sz="2000">
                <a:effectLst/>
              </a:defRPr>
            </a:lvl3pPr>
            <a:lvl4pPr>
              <a:defRPr sz="1800">
                <a:effectLst/>
              </a:defRPr>
            </a:lvl4pPr>
            <a:lvl5pPr>
              <a:defRPr sz="1800">
                <a:effectLst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330200" lvl="0" indent="-330200" algn="l" latinLnBrk="1">
              <a:lnSpc>
                <a:spcPct val="100000"/>
              </a:lnSpc>
              <a:spcBef>
                <a:spcPts val="475"/>
              </a:spcBef>
              <a:spcAft>
                <a:spcPct val="0"/>
              </a:spcAft>
              <a:buFont typeface="Arial" pitchFamily="2" charset="2"/>
              <a:buChar char="❑"/>
            </a:pPr>
            <a:r>
              <a:rPr lang="ko-KR" alt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퀴즈</a:t>
            </a:r>
            <a:r>
              <a:rPr lang="en-US" alt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게임</a:t>
            </a:r>
            <a:r>
              <a:rPr lang="en-US" alt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진행</a:t>
            </a:r>
          </a:p>
          <a:p>
            <a:pPr marL="0" lvl="0" indent="-384175" algn="l" latinLnBrk="1">
              <a:lnSpc>
                <a:spcPct val="100000"/>
              </a:lnSpc>
              <a:spcBef>
                <a:spcPts val="475"/>
              </a:spcBef>
              <a:spcAft>
                <a:spcPct val="0"/>
              </a:spcAft>
              <a:buNone/>
            </a:pPr>
            <a:r>
              <a:rPr lang="en-US" altLang="en-US" sz="2400" kern="120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   ➢</a:t>
            </a:r>
            <a:r>
              <a:rPr lang="ko-KR" altLang="en-US" sz="2400" kern="120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일정</a:t>
            </a:r>
            <a:r>
              <a:rPr lang="en-US" altLang="en-US" sz="2400" kern="120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2400" kern="120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시간이</a:t>
            </a:r>
            <a:r>
              <a:rPr lang="en-US" altLang="en-US" sz="2400" kern="120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2400" kern="1200" dirty="0" err="1">
                <a:solidFill>
                  <a:srgbClr val="000000"/>
                </a:solidFill>
                <a:latin typeface="+mn-lt"/>
                <a:ea typeface="+mn-ea"/>
                <a:cs typeface="+mn-cs"/>
              </a:rPr>
              <a:t>되었을때</a:t>
            </a:r>
            <a:r>
              <a:rPr lang="en-US" altLang="en-US" sz="2400" kern="120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2400" kern="120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퀴즈</a:t>
            </a:r>
            <a:r>
              <a:rPr lang="en-US" altLang="en-US" sz="2400" kern="120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2400" kern="120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시작</a:t>
            </a:r>
          </a:p>
          <a:p>
            <a:pPr marL="0" lvl="0" indent="-384175" algn="l" latinLnBrk="1">
              <a:lnSpc>
                <a:spcPct val="100000"/>
              </a:lnSpc>
              <a:spcBef>
                <a:spcPts val="475"/>
              </a:spcBef>
              <a:spcAft>
                <a:spcPct val="0"/>
              </a:spcAft>
              <a:buNone/>
            </a:pPr>
            <a:r>
              <a:rPr lang="en-US" alt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  ➢</a:t>
            </a:r>
            <a:r>
              <a:rPr lang="ko-KR" alt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퀴즈</a:t>
            </a:r>
            <a:r>
              <a:rPr lang="en-US" alt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데이터에</a:t>
            </a:r>
            <a:r>
              <a:rPr lang="en-US" alt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따라</a:t>
            </a:r>
            <a:r>
              <a:rPr lang="en-US" alt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 / X </a:t>
            </a:r>
            <a:r>
              <a:rPr lang="ko-KR" alt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발판으로</a:t>
            </a:r>
            <a:r>
              <a:rPr lang="en-US" alt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이동</a:t>
            </a:r>
          </a:p>
          <a:p>
            <a:pPr marL="0" lvl="0" indent="-384175" algn="l" latinLnBrk="1">
              <a:lnSpc>
                <a:spcPct val="100000"/>
              </a:lnSpc>
              <a:spcBef>
                <a:spcPts val="475"/>
              </a:spcBef>
              <a:spcAft>
                <a:spcPct val="0"/>
              </a:spcAft>
              <a:buNone/>
            </a:pPr>
            <a:r>
              <a:rPr lang="en-US" altLang="en-US" sz="2400" kern="120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   ➢</a:t>
            </a:r>
            <a:r>
              <a:rPr lang="ko-KR" altLang="en-US" sz="2400" kern="1200" dirty="0" err="1">
                <a:solidFill>
                  <a:srgbClr val="000000"/>
                </a:solidFill>
                <a:latin typeface="+mn-lt"/>
                <a:ea typeface="+mn-ea"/>
                <a:cs typeface="+mn-cs"/>
              </a:rPr>
              <a:t>오답시</a:t>
            </a:r>
            <a:r>
              <a:rPr lang="en-US" altLang="en-US" sz="2400" kern="120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2400" kern="120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퀴즈</a:t>
            </a:r>
            <a:r>
              <a:rPr lang="en-US" altLang="en-US" sz="2400" kern="120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2400" kern="120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필드</a:t>
            </a:r>
            <a:r>
              <a:rPr lang="en-US" altLang="en-US" sz="2400" kern="120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2400" kern="120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밖으로</a:t>
            </a:r>
            <a:r>
              <a:rPr lang="en-US" altLang="en-US" sz="2400" kern="120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2400" kern="120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이동</a:t>
            </a:r>
          </a:p>
          <a:p>
            <a:pPr marL="0" lvl="0" indent="-384175" algn="l" latinLnBrk="1">
              <a:lnSpc>
                <a:spcPct val="100000"/>
              </a:lnSpc>
              <a:spcBef>
                <a:spcPts val="475"/>
              </a:spcBef>
              <a:spcAft>
                <a:spcPct val="0"/>
              </a:spcAft>
              <a:buNone/>
            </a:pPr>
            <a:r>
              <a:rPr lang="en-US" altLang="en-US" sz="2400" kern="120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   ➢</a:t>
            </a:r>
            <a:r>
              <a:rPr lang="ko-KR" altLang="en-US" sz="2400" kern="1200" dirty="0" err="1">
                <a:solidFill>
                  <a:srgbClr val="000000"/>
                </a:solidFill>
                <a:latin typeface="+mn-lt"/>
                <a:ea typeface="+mn-ea"/>
                <a:cs typeface="+mn-cs"/>
              </a:rPr>
              <a:t>종료시</a:t>
            </a:r>
            <a:r>
              <a:rPr lang="en-US" altLang="en-US" sz="2400" kern="120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2400" kern="120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중앙의</a:t>
            </a:r>
            <a:r>
              <a:rPr lang="en-US" altLang="en-US" sz="2400" kern="120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2400" kern="120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트로피</a:t>
            </a:r>
            <a:r>
              <a:rPr lang="en-US" altLang="en-US" sz="2400" kern="120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2400" kern="120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생성</a:t>
            </a:r>
            <a:r>
              <a:rPr lang="en-US" altLang="en-US" sz="2400" kern="120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 / </a:t>
            </a:r>
            <a:r>
              <a:rPr lang="ko-KR" altLang="en-US" sz="2400" kern="1200" dirty="0" err="1">
                <a:solidFill>
                  <a:srgbClr val="000000"/>
                </a:solidFill>
                <a:latin typeface="+mn-lt"/>
                <a:ea typeface="+mn-ea"/>
                <a:cs typeface="+mn-cs"/>
              </a:rPr>
              <a:t>획득시</a:t>
            </a:r>
            <a:r>
              <a:rPr lang="en-US" altLang="en-US" sz="2400" kern="120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 NFT </a:t>
            </a:r>
            <a:r>
              <a:rPr lang="ko-KR" altLang="en-US" sz="2400" kern="120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발행</a:t>
            </a:r>
          </a:p>
        </p:txBody>
      </p:sp>
      <p:pic>
        <p:nvPicPr>
          <p:cNvPr id="5" name="slide15_picture1" descr="이미지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942666" y="1633779"/>
            <a:ext cx="2499962" cy="2766483"/>
          </a:xfrm>
          <a:prstGeom prst="rect">
            <a:avLst/>
          </a:prstGeom>
        </p:spPr>
      </p:pic>
      <p:pic>
        <p:nvPicPr>
          <p:cNvPr id="6" name="slide15_picture2" descr="이미지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3933" y="1633779"/>
            <a:ext cx="6421966" cy="2065492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16_shape1"/>
          <p:cNvSpPr>
            <a:spLocks noGrp="1"/>
          </p:cNvSpPr>
          <p:nvPr>
            <p:ph type="title"/>
          </p:nvPr>
        </p:nvSpPr>
        <p:spPr>
          <a:xfrm>
            <a:off x="330200" y="152400"/>
            <a:ext cx="9375328" cy="6858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1440" tIns="45720" rIns="91440" bIns="45720" anchor="ctr">
            <a:prstTxWarp prst="textNoShape">
              <a:avLst/>
            </a:prstTxWarp>
          </a:bodyPr>
          <a:lstStyle>
            <a:lvl1pPr>
              <a:defRPr>
                <a:effectLst/>
              </a:defRPr>
            </a:lvl1pPr>
          </a:lstStyle>
          <a:p>
            <a:pPr marL="0" lvl="0" algn="l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ko-KR" altLang="ko-KR" sz="3200" dirty="0">
                <a:solidFill>
                  <a:srgbClr val="A50021"/>
                </a:solidFill>
                <a:latin typeface="+mj-lt"/>
                <a:ea typeface="+mj-cs"/>
                <a:cs typeface="+mj-cs"/>
              </a:rPr>
              <a:t>프로젝트</a:t>
            </a:r>
            <a:r>
              <a:rPr lang="en-US" altLang="ko-KR" sz="3200" dirty="0">
                <a:solidFill>
                  <a:srgbClr val="A50021"/>
                </a:solidFill>
                <a:latin typeface="+mj-cs"/>
                <a:ea typeface="+mj-ea"/>
                <a:cs typeface="+mj-cs"/>
              </a:rPr>
              <a:t> </a:t>
            </a:r>
            <a:r>
              <a:rPr lang="ko-KR" altLang="ko-KR" sz="3200" dirty="0">
                <a:solidFill>
                  <a:srgbClr val="A50021"/>
                </a:solidFill>
                <a:latin typeface="+mj-lt"/>
                <a:ea typeface="+mj-cs"/>
                <a:cs typeface="+mj-cs"/>
              </a:rPr>
              <a:t>시연</a:t>
            </a:r>
            <a:r>
              <a:rPr lang="en-US" altLang="ko-KR" sz="3200" dirty="0">
                <a:solidFill>
                  <a:srgbClr val="A50021"/>
                </a:solidFill>
                <a:latin typeface="+mj-cs"/>
                <a:ea typeface="+mj-ea"/>
                <a:cs typeface="+mj-cs"/>
              </a:rPr>
              <a:t>(Unity-4</a:t>
            </a:r>
            <a:r>
              <a:rPr lang="ko-KR" altLang="ko-KR" sz="3200" dirty="0" err="1">
                <a:solidFill>
                  <a:srgbClr val="A50021"/>
                </a:solidFill>
                <a:latin typeface="+mj-cs"/>
                <a:ea typeface="+mj-ea"/>
                <a:cs typeface="+mj-cs"/>
              </a:rPr>
              <a:t>지선다</a:t>
            </a:r>
            <a:r>
              <a:rPr lang="en-US" altLang="ko-KR" sz="3200" dirty="0">
                <a:solidFill>
                  <a:srgbClr val="A50021"/>
                </a:solidFill>
                <a:latin typeface="+mj-cs"/>
                <a:ea typeface="+mj-ea"/>
                <a:cs typeface="+mj-cs"/>
              </a:rPr>
              <a:t> </a:t>
            </a:r>
            <a:r>
              <a:rPr lang="ko-KR" altLang="ko-KR" sz="3200" dirty="0">
                <a:solidFill>
                  <a:srgbClr val="A50021"/>
                </a:solidFill>
                <a:latin typeface="+mj-cs"/>
                <a:ea typeface="+mj-ea"/>
                <a:cs typeface="+mj-cs"/>
              </a:rPr>
              <a:t>퀴즈</a:t>
            </a:r>
            <a:r>
              <a:rPr lang="en-US" altLang="ko-KR" sz="3200" dirty="0">
                <a:solidFill>
                  <a:srgbClr val="A50021"/>
                </a:solidFill>
                <a:latin typeface="+mj-cs"/>
                <a:ea typeface="+mj-ea"/>
                <a:cs typeface="+mj-cs"/>
              </a:rPr>
              <a:t> </a:t>
            </a:r>
            <a:r>
              <a:rPr lang="ko-KR" altLang="ko-KR" sz="3200" dirty="0">
                <a:solidFill>
                  <a:srgbClr val="A50021"/>
                </a:solidFill>
                <a:latin typeface="+mj-cs"/>
                <a:ea typeface="+mj-ea"/>
                <a:cs typeface="+mj-cs"/>
              </a:rPr>
              <a:t>진행</a:t>
            </a:r>
            <a:r>
              <a:rPr lang="en-US" altLang="ko-KR" sz="3200" dirty="0">
                <a:solidFill>
                  <a:srgbClr val="A50021"/>
                </a:solidFill>
                <a:latin typeface="+mj-cs"/>
                <a:ea typeface="+mj-ea"/>
                <a:cs typeface="+mj-cs"/>
              </a:rPr>
              <a:t>)</a:t>
            </a:r>
            <a:r>
              <a:rPr lang="en-US" altLang="en-US" sz="3200" dirty="0">
                <a:solidFill>
                  <a:srgbClr val="A50021"/>
                </a:solidFill>
                <a:latin typeface="+mj-lt"/>
                <a:ea typeface="+mj-ea"/>
                <a:cs typeface="+mj-cs"/>
              </a:rPr>
              <a:t> (</a:t>
            </a:r>
            <a:r>
              <a:rPr lang="ko-KR" altLang="en-US" sz="3200" dirty="0" err="1">
                <a:solidFill>
                  <a:srgbClr val="A50021"/>
                </a:solidFill>
                <a:latin typeface="+mj-lt"/>
                <a:ea typeface="+mj-ea"/>
                <a:cs typeface="+mj-cs"/>
              </a:rPr>
              <a:t>김규환</a:t>
            </a:r>
            <a:r>
              <a:rPr lang="en-US" altLang="ko-KR" sz="3200" dirty="0">
                <a:solidFill>
                  <a:srgbClr val="A50021"/>
                </a:solidFill>
                <a:latin typeface="+mj-lt"/>
                <a:ea typeface="+mj-ea"/>
                <a:cs typeface="+mj-cs"/>
              </a:rPr>
              <a:t>)</a:t>
            </a:r>
            <a:endParaRPr lang="en-US" altLang="ko-KR" sz="3200" dirty="0">
              <a:solidFill>
                <a:srgbClr val="A50021"/>
              </a:solidFill>
              <a:latin typeface="+mj-cs"/>
              <a:ea typeface="+mj-ea"/>
              <a:cs typeface="+mj-cs"/>
            </a:endParaRPr>
          </a:p>
        </p:txBody>
      </p:sp>
      <p:sp>
        <p:nvSpPr>
          <p:cNvPr id="4" name="slide16_shape2"/>
          <p:cNvSpPr>
            <a:spLocks noGrp="1"/>
          </p:cNvSpPr>
          <p:nvPr>
            <p:ph sz="half" idx="1"/>
          </p:nvPr>
        </p:nvSpPr>
        <p:spPr>
          <a:xfrm>
            <a:off x="330200" y="4049767"/>
            <a:ext cx="8608745" cy="225775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1440" tIns="45720" rIns="91440" bIns="45720" anchor="t">
            <a:prstTxWarp prst="textNoShape">
              <a:avLst/>
            </a:prstTxWarp>
          </a:bodyPr>
          <a:lstStyle>
            <a:lvl1pPr>
              <a:defRPr sz="2800">
                <a:effectLst/>
              </a:defRPr>
            </a:lvl1pPr>
            <a:lvl2pPr>
              <a:defRPr sz="2400">
                <a:effectLst/>
              </a:defRPr>
            </a:lvl2pPr>
            <a:lvl3pPr>
              <a:defRPr sz="2000">
                <a:effectLst/>
              </a:defRPr>
            </a:lvl3pPr>
            <a:lvl4pPr>
              <a:defRPr sz="1800">
                <a:effectLst/>
              </a:defRPr>
            </a:lvl4pPr>
            <a:lvl5pPr>
              <a:defRPr sz="1800">
                <a:effectLst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330200" lvl="0" indent="-330200" algn="l" latinLnBrk="1">
              <a:lnSpc>
                <a:spcPct val="100000"/>
              </a:lnSpc>
              <a:spcBef>
                <a:spcPts val="475"/>
              </a:spcBef>
              <a:spcAft>
                <a:spcPct val="0"/>
              </a:spcAft>
              <a:buFont typeface="Arial" pitchFamily="2" charset="2"/>
              <a:buChar char="❑"/>
            </a:pPr>
            <a:r>
              <a:rPr lang="en-US" altLang="ko-KR" sz="2400" kern="1200">
                <a:solidFill>
                  <a:schemeClr val="tx1">
                    <a:alpha val="100000"/>
                  </a:schemeClr>
                </a:solidFill>
                <a:latin typeface="+mn-lt"/>
                <a:ea typeface="+mn-cs"/>
                <a:cs typeface="+mn-cs"/>
              </a:rPr>
              <a:t>4</a:t>
            </a:r>
            <a:r>
              <a:rPr lang="ko-KR" altLang="ko-KR" sz="2400" kern="1200">
                <a:solidFill>
                  <a:schemeClr val="tx1">
                    <a:alpha val="100000"/>
                  </a:schemeClr>
                </a:solidFill>
                <a:latin typeface="+mn-lt"/>
                <a:ea typeface="+mn-cs"/>
                <a:cs typeface="+mn-cs"/>
              </a:rPr>
              <a:t>지선다</a:t>
            </a:r>
            <a:r>
              <a:rPr lang="en-US" altLang="ko-KR" sz="2400" kern="1200">
                <a:solidFill>
                  <a:schemeClr val="tx1">
                    <a:alpha val="100000"/>
                  </a:schemeClr>
                </a:solidFill>
                <a:latin typeface="+mn-lt"/>
                <a:ea typeface="+mn-cs"/>
                <a:cs typeface="+mn-cs"/>
              </a:rPr>
              <a:t> </a:t>
            </a:r>
            <a:r>
              <a:rPr lang="ko-KR" altLang="ko-KR" sz="2400" kern="1200">
                <a:solidFill>
                  <a:schemeClr val="tx1">
                    <a:alpha val="100000"/>
                  </a:schemeClr>
                </a:solidFill>
                <a:latin typeface="+mn-lt"/>
                <a:ea typeface="+mn-cs"/>
                <a:cs typeface="+mn-cs"/>
              </a:rPr>
              <a:t>퀴즈</a:t>
            </a:r>
            <a:r>
              <a:rPr lang="en-US" altLang="ko-KR" sz="2400" kern="1200">
                <a:solidFill>
                  <a:schemeClr val="tx1">
                    <a:alpha val="100000"/>
                  </a:schemeClr>
                </a:solidFill>
                <a:latin typeface="+mn-lt"/>
                <a:ea typeface="+mn-cs"/>
                <a:cs typeface="+mn-cs"/>
              </a:rPr>
              <a:t> </a:t>
            </a:r>
            <a:r>
              <a:rPr lang="ko-KR" altLang="ko-KR" sz="2400" kern="1200">
                <a:solidFill>
                  <a:schemeClr val="tx1">
                    <a:alpha val="100000"/>
                  </a:schemeClr>
                </a:solidFill>
                <a:latin typeface="+mn-lt"/>
                <a:ea typeface="+mn-cs"/>
                <a:cs typeface="+mn-cs"/>
              </a:rPr>
              <a:t>진행</a:t>
            </a:r>
          </a:p>
          <a:p>
            <a:pPr marL="0" lvl="0" indent="-384175" algn="l" latinLnBrk="1">
              <a:lnSpc>
                <a:spcPct val="100000"/>
              </a:lnSpc>
              <a:spcBef>
                <a:spcPts val="475"/>
              </a:spcBef>
              <a:spcAft>
                <a:spcPct val="0"/>
              </a:spcAft>
              <a:buNone/>
            </a:pPr>
            <a:r>
              <a:rPr lang="en-US" altLang="ko-KR" sz="2400" kern="1200">
                <a:solidFill>
                  <a:srgbClr val="000000"/>
                </a:solidFill>
                <a:latin typeface="+mn-cs"/>
                <a:ea typeface="+mn-ea"/>
                <a:cs typeface="+mn-cs"/>
              </a:rPr>
              <a:t>   </a:t>
            </a:r>
            <a:r>
              <a:rPr lang="en-US" altLang="ko-KR" sz="24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+mn-cs"/>
              </a:rPr>
              <a:t>➢</a:t>
            </a:r>
            <a:r>
              <a:rPr lang="ko-KR" altLang="ko-KR" sz="2400" kern="1200">
                <a:solidFill>
                  <a:srgbClr val="000000"/>
                </a:solidFill>
                <a:latin typeface="+mn-lt"/>
                <a:ea typeface="+mn-cs"/>
                <a:cs typeface="+mn-cs"/>
              </a:rPr>
              <a:t>일정</a:t>
            </a:r>
            <a:r>
              <a:rPr lang="en-US" altLang="ko-KR" sz="2400" kern="1200">
                <a:solidFill>
                  <a:srgbClr val="000000"/>
                </a:solidFill>
                <a:latin typeface="+mn-cs"/>
                <a:ea typeface="+mn-ea"/>
                <a:cs typeface="+mn-cs"/>
              </a:rPr>
              <a:t> </a:t>
            </a:r>
            <a:r>
              <a:rPr lang="ko-KR" altLang="ko-KR" sz="2400" kern="1200">
                <a:solidFill>
                  <a:srgbClr val="000000"/>
                </a:solidFill>
                <a:latin typeface="+mn-lt"/>
                <a:ea typeface="+mn-cs"/>
                <a:cs typeface="+mn-cs"/>
              </a:rPr>
              <a:t>시간이</a:t>
            </a:r>
            <a:r>
              <a:rPr lang="en-US" altLang="ko-KR" sz="2400" kern="1200">
                <a:solidFill>
                  <a:srgbClr val="000000"/>
                </a:solidFill>
                <a:latin typeface="+mn-cs"/>
                <a:ea typeface="+mn-ea"/>
                <a:cs typeface="+mn-cs"/>
              </a:rPr>
              <a:t> </a:t>
            </a:r>
            <a:r>
              <a:rPr lang="ko-KR" altLang="ko-KR" sz="2400" kern="1200">
                <a:solidFill>
                  <a:srgbClr val="000000"/>
                </a:solidFill>
                <a:latin typeface="+mn-lt"/>
                <a:ea typeface="+mn-cs"/>
                <a:cs typeface="+mn-cs"/>
              </a:rPr>
              <a:t>되었을때</a:t>
            </a:r>
            <a:r>
              <a:rPr lang="en-US" altLang="ko-KR" sz="2400" kern="1200">
                <a:solidFill>
                  <a:srgbClr val="000000"/>
                </a:solidFill>
                <a:latin typeface="+mn-cs"/>
                <a:ea typeface="+mn-ea"/>
                <a:cs typeface="+mn-cs"/>
              </a:rPr>
              <a:t> </a:t>
            </a:r>
            <a:r>
              <a:rPr lang="ko-KR" altLang="ko-KR" sz="2400" kern="1200">
                <a:solidFill>
                  <a:srgbClr val="000000"/>
                </a:solidFill>
                <a:latin typeface="+mn-lt"/>
                <a:ea typeface="+mn-cs"/>
                <a:cs typeface="+mn-cs"/>
              </a:rPr>
              <a:t>퀴즈</a:t>
            </a:r>
            <a:r>
              <a:rPr lang="en-US" altLang="ko-KR" sz="2400" kern="1200">
                <a:solidFill>
                  <a:srgbClr val="000000"/>
                </a:solidFill>
                <a:latin typeface="+mn-cs"/>
                <a:ea typeface="+mn-ea"/>
                <a:cs typeface="+mn-cs"/>
              </a:rPr>
              <a:t> </a:t>
            </a:r>
            <a:r>
              <a:rPr lang="ko-KR" altLang="ko-KR" sz="2400" kern="1200">
                <a:solidFill>
                  <a:srgbClr val="000000"/>
                </a:solidFill>
                <a:latin typeface="+mn-lt"/>
                <a:ea typeface="+mn-cs"/>
                <a:cs typeface="+mn-cs"/>
              </a:rPr>
              <a:t>시작</a:t>
            </a:r>
          </a:p>
          <a:p>
            <a:pPr marL="0" lvl="0" indent="-384175" algn="l" latinLnBrk="1">
              <a:lnSpc>
                <a:spcPct val="100000"/>
              </a:lnSpc>
              <a:spcBef>
                <a:spcPts val="475"/>
              </a:spcBef>
              <a:spcAft>
                <a:spcPct val="0"/>
              </a:spcAft>
              <a:buNone/>
            </a:pPr>
            <a:r>
              <a:rPr lang="en-US" altLang="ko-KR" sz="2400" kern="1200">
                <a:solidFill>
                  <a:schemeClr val="tx1">
                    <a:alpha val="100000"/>
                  </a:schemeClr>
                </a:solidFill>
                <a:latin typeface="+mn-cs"/>
                <a:ea typeface="+mn-ea"/>
                <a:cs typeface="+mn-cs"/>
              </a:rPr>
              <a:t>   </a:t>
            </a:r>
            <a:r>
              <a:rPr lang="en-US" altLang="ko-KR" sz="2400" kern="1200">
                <a:solidFill>
                  <a:schemeClr val="tx1">
                    <a:alpha val="100000"/>
                  </a:schemeClr>
                </a:solidFill>
                <a:latin typeface="+mn-lt"/>
                <a:ea typeface="+mn-ea"/>
                <a:cs typeface="+mn-cs"/>
                <a:sym typeface="+mn-cs"/>
              </a:rPr>
              <a:t>➢퀴즈 시작 시 4개의 발판이 랜덤으로 이동</a:t>
            </a:r>
          </a:p>
          <a:p>
            <a:pPr marL="0" lvl="0" indent="-384175" algn="l" latinLnBrk="1">
              <a:lnSpc>
                <a:spcPct val="100000"/>
              </a:lnSpc>
              <a:spcBef>
                <a:spcPts val="475"/>
              </a:spcBef>
              <a:spcAft>
                <a:spcPct val="0"/>
              </a:spcAft>
              <a:buNone/>
            </a:pPr>
            <a:r>
              <a:rPr lang="en-US" altLang="ko-KR" sz="2400" kern="1200">
                <a:solidFill>
                  <a:srgbClr val="000000"/>
                </a:solidFill>
                <a:latin typeface="+mn-cs"/>
                <a:ea typeface="+mn-ea"/>
                <a:cs typeface="+mn-cs"/>
              </a:rPr>
              <a:t>   </a:t>
            </a:r>
            <a:r>
              <a:rPr lang="en-US" altLang="ko-KR" sz="24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+mn-cs"/>
              </a:rPr>
              <a:t>➢퀴즈 데이터에 따라 정답과 같은 색의 발판으로 이동</a:t>
            </a:r>
          </a:p>
          <a:p>
            <a:pPr marL="0" lvl="0" indent="-384175" algn="l" latinLnBrk="1">
              <a:lnSpc>
                <a:spcPct val="100000"/>
              </a:lnSpc>
              <a:spcBef>
                <a:spcPts val="475"/>
              </a:spcBef>
              <a:spcAft>
                <a:spcPct val="0"/>
              </a:spcAft>
              <a:buNone/>
            </a:pPr>
            <a:r>
              <a:rPr lang="en-US" altLang="ko-KR" sz="2400" kern="1200">
                <a:solidFill>
                  <a:srgbClr val="000000"/>
                </a:solidFill>
                <a:latin typeface="+mn-cs"/>
                <a:ea typeface="+mn-ea"/>
                <a:cs typeface="+mn-cs"/>
              </a:rPr>
              <a:t>   </a:t>
            </a:r>
            <a:r>
              <a:rPr lang="en-US" altLang="ko-KR" sz="24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+mn-cs"/>
              </a:rPr>
              <a:t>➢정답 선택 시 유저 이름이 선택한 정답의 색깔로 변경 </a:t>
            </a:r>
          </a:p>
        </p:txBody>
      </p:sp>
      <p:pic>
        <p:nvPicPr>
          <p:cNvPr id="5" name="slide16_picture1" descr="이미지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17864" y="1410934"/>
            <a:ext cx="4919133" cy="2347668"/>
          </a:xfrm>
          <a:prstGeom prst="rect">
            <a:avLst/>
          </a:prstGeom>
        </p:spPr>
      </p:pic>
      <p:pic>
        <p:nvPicPr>
          <p:cNvPr id="6" name="slide16_picture2" descr="이미지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3866" y="1410934"/>
            <a:ext cx="4919133" cy="2402284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17_shape1"/>
          <p:cNvSpPr>
            <a:spLocks noGrp="1"/>
          </p:cNvSpPr>
          <p:nvPr>
            <p:ph type="title"/>
          </p:nvPr>
        </p:nvSpPr>
        <p:spPr>
          <a:xfrm>
            <a:off x="330200" y="152400"/>
            <a:ext cx="9375328" cy="6858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1440" tIns="45720" rIns="91440" bIns="45720" anchor="ctr">
            <a:prstTxWarp prst="textNoShape">
              <a:avLst/>
            </a:prstTxWarp>
          </a:bodyPr>
          <a:lstStyle>
            <a:lvl1pPr>
              <a:defRPr>
                <a:effectLst/>
              </a:defRPr>
            </a:lvl1pPr>
          </a:lstStyle>
          <a:p>
            <a:pPr marL="0" lvl="0" algn="l" latinLnBrk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</a:pPr>
            <a:r>
              <a:rPr lang="ko-KR" altLang="ko-KR" sz="3200" dirty="0">
                <a:solidFill>
                  <a:srgbClr val="A50021"/>
                </a:solidFill>
                <a:latin typeface="+mj-lt"/>
                <a:ea typeface="+mj-cs"/>
                <a:cs typeface="+mj-cs"/>
              </a:rPr>
              <a:t>프로젝트</a:t>
            </a:r>
            <a:r>
              <a:rPr lang="en-US" altLang="ko-KR" sz="3200" dirty="0">
                <a:solidFill>
                  <a:srgbClr val="A50021"/>
                </a:solidFill>
                <a:latin typeface="+mj-cs"/>
                <a:ea typeface="+mj-ea"/>
                <a:cs typeface="+mj-cs"/>
              </a:rPr>
              <a:t> </a:t>
            </a:r>
            <a:r>
              <a:rPr lang="ko-KR" altLang="ko-KR" sz="3200" dirty="0">
                <a:solidFill>
                  <a:srgbClr val="A50021"/>
                </a:solidFill>
                <a:latin typeface="+mj-lt"/>
                <a:ea typeface="+mj-cs"/>
                <a:cs typeface="+mj-cs"/>
              </a:rPr>
              <a:t>시연</a:t>
            </a:r>
            <a:r>
              <a:rPr lang="en-US" altLang="ko-KR" sz="3200" dirty="0">
                <a:solidFill>
                  <a:srgbClr val="A50021"/>
                </a:solidFill>
                <a:latin typeface="+mj-cs"/>
                <a:ea typeface="+mj-ea"/>
                <a:cs typeface="+mj-cs"/>
              </a:rPr>
              <a:t>(Unity-</a:t>
            </a:r>
            <a:r>
              <a:rPr lang="en-US" altLang="ko-KR" sz="3200" dirty="0" err="1">
                <a:solidFill>
                  <a:srgbClr val="A50021"/>
                </a:solidFill>
                <a:latin typeface="+mj-cs"/>
                <a:ea typeface="+mj-ea"/>
                <a:cs typeface="+mj-cs"/>
              </a:rPr>
              <a:t>파티클</a:t>
            </a:r>
            <a:r>
              <a:rPr lang="en-US" altLang="ko-KR" sz="3200" dirty="0">
                <a:solidFill>
                  <a:srgbClr val="A50021"/>
                </a:solidFill>
                <a:latin typeface="+mj-cs"/>
                <a:ea typeface="+mj-ea"/>
                <a:cs typeface="+mj-cs"/>
              </a:rPr>
              <a:t>)</a:t>
            </a:r>
            <a:r>
              <a:rPr lang="en-US" altLang="en-US" sz="3200" dirty="0">
                <a:solidFill>
                  <a:srgbClr val="A50021"/>
                </a:solidFill>
                <a:latin typeface="+mj-lt"/>
                <a:ea typeface="+mj-ea"/>
                <a:cs typeface="+mj-cs"/>
              </a:rPr>
              <a:t> (</a:t>
            </a:r>
            <a:r>
              <a:rPr lang="ko-KR" altLang="en-US" sz="3200" dirty="0" err="1">
                <a:solidFill>
                  <a:srgbClr val="A50021"/>
                </a:solidFill>
                <a:latin typeface="+mj-lt"/>
                <a:ea typeface="+mj-ea"/>
                <a:cs typeface="+mj-cs"/>
              </a:rPr>
              <a:t>김규환</a:t>
            </a:r>
            <a:r>
              <a:rPr lang="en-US" altLang="ko-KR" sz="3200" dirty="0">
                <a:solidFill>
                  <a:srgbClr val="A50021"/>
                </a:solidFill>
                <a:latin typeface="+mj-lt"/>
                <a:ea typeface="+mj-ea"/>
                <a:cs typeface="+mj-cs"/>
              </a:rPr>
              <a:t>)</a:t>
            </a:r>
            <a:endParaRPr lang="en-US" altLang="ko-KR" sz="3200" dirty="0">
              <a:solidFill>
                <a:srgbClr val="A50021"/>
              </a:solidFill>
              <a:latin typeface="+mj-cs"/>
              <a:ea typeface="+mj-ea"/>
              <a:cs typeface="+mj-cs"/>
            </a:endParaRPr>
          </a:p>
        </p:txBody>
      </p:sp>
      <p:sp>
        <p:nvSpPr>
          <p:cNvPr id="4" name="slide17_shape2"/>
          <p:cNvSpPr>
            <a:spLocks noGrp="1"/>
          </p:cNvSpPr>
          <p:nvPr>
            <p:ph sz="half" idx="1"/>
          </p:nvPr>
        </p:nvSpPr>
        <p:spPr>
          <a:xfrm>
            <a:off x="330200" y="4597454"/>
            <a:ext cx="8608745" cy="138462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1440" tIns="45720" rIns="91440" bIns="45720" anchor="t">
            <a:prstTxWarp prst="textNoShape">
              <a:avLst/>
            </a:prstTxWarp>
          </a:bodyPr>
          <a:lstStyle>
            <a:lvl1pPr>
              <a:defRPr sz="2800">
                <a:effectLst/>
              </a:defRPr>
            </a:lvl1pPr>
            <a:lvl2pPr>
              <a:defRPr sz="2400">
                <a:effectLst/>
              </a:defRPr>
            </a:lvl2pPr>
            <a:lvl3pPr>
              <a:defRPr sz="2000">
                <a:effectLst/>
              </a:defRPr>
            </a:lvl3pPr>
            <a:lvl4pPr>
              <a:defRPr sz="1800">
                <a:effectLst/>
              </a:defRPr>
            </a:lvl4pPr>
            <a:lvl5pPr>
              <a:defRPr sz="1800">
                <a:effectLst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330200" lvl="0" indent="-330200" algn="l" latinLnBrk="1">
              <a:lnSpc>
                <a:spcPct val="100000"/>
              </a:lnSpc>
              <a:spcBef>
                <a:spcPts val="475"/>
              </a:spcBef>
              <a:spcAft>
                <a:spcPct val="0"/>
              </a:spcAft>
              <a:buFont typeface="Arial" pitchFamily="2" charset="2"/>
              <a:buChar char="❑"/>
            </a:pPr>
            <a:r>
              <a:rPr lang="ko-KR" altLang="ko-KR" sz="2400" kern="1200" dirty="0" err="1">
                <a:solidFill>
                  <a:schemeClr val="tx1">
                    <a:alpha val="100000"/>
                  </a:schemeClr>
                </a:solidFill>
                <a:latin typeface="+mn-lt"/>
                <a:ea typeface="+mn-cs"/>
                <a:cs typeface="+mn-cs"/>
              </a:rPr>
              <a:t>파티클</a:t>
            </a:r>
            <a:r>
              <a:rPr lang="en-US" altLang="ko-KR" sz="2400" kern="1200" dirty="0">
                <a:solidFill>
                  <a:schemeClr val="tx1">
                    <a:alpha val="100000"/>
                  </a:schemeClr>
                </a:solidFill>
                <a:latin typeface="+mn-lt"/>
                <a:ea typeface="+mn-cs"/>
                <a:cs typeface="+mn-cs"/>
              </a:rPr>
              <a:t> </a:t>
            </a:r>
            <a:r>
              <a:rPr lang="ko-KR" altLang="ko-KR" sz="2400" kern="1200" dirty="0">
                <a:solidFill>
                  <a:schemeClr val="tx1">
                    <a:alpha val="100000"/>
                  </a:schemeClr>
                </a:solidFill>
                <a:latin typeface="+mn-lt"/>
                <a:ea typeface="+mn-cs"/>
                <a:cs typeface="+mn-cs"/>
              </a:rPr>
              <a:t>기능</a:t>
            </a:r>
          </a:p>
          <a:p>
            <a:pPr marL="0" lvl="0" indent="-384175" algn="l" latinLnBrk="1">
              <a:lnSpc>
                <a:spcPct val="100000"/>
              </a:lnSpc>
              <a:spcBef>
                <a:spcPts val="475"/>
              </a:spcBef>
              <a:spcAft>
                <a:spcPct val="0"/>
              </a:spcAft>
              <a:buNone/>
            </a:pPr>
            <a:r>
              <a:rPr lang="en-US" altLang="ko-KR" sz="2400" kern="1200" dirty="0">
                <a:solidFill>
                  <a:srgbClr val="000000"/>
                </a:solidFill>
                <a:latin typeface="+mn-cs"/>
                <a:ea typeface="+mn-ea"/>
                <a:cs typeface="+mn-cs"/>
              </a:rPr>
              <a:t>   </a:t>
            </a:r>
            <a:r>
              <a:rPr lang="en-US" altLang="ko-KR" sz="2400" kern="1200" dirty="0">
                <a:solidFill>
                  <a:srgbClr val="000000"/>
                </a:solidFill>
                <a:latin typeface="+mn-lt"/>
                <a:ea typeface="+mn-ea"/>
                <a:cs typeface="+mn-cs"/>
                <a:sym typeface="+mn-cs"/>
              </a:rPr>
              <a:t>➢</a:t>
            </a:r>
            <a:r>
              <a:rPr lang="en-US" altLang="ko-KR" sz="2400" kern="1200" dirty="0" err="1">
                <a:solidFill>
                  <a:srgbClr val="000000"/>
                </a:solidFill>
                <a:latin typeface="+mn-lt"/>
                <a:ea typeface="+mn-ea"/>
                <a:cs typeface="+mn-cs"/>
                <a:sym typeface="+mn-cs"/>
              </a:rPr>
              <a:t>OX퀴즈의</a:t>
            </a:r>
            <a:r>
              <a:rPr lang="en-US" altLang="ko-KR" sz="2400" kern="1200" dirty="0">
                <a:solidFill>
                  <a:srgbClr val="000000"/>
                </a:solidFill>
                <a:latin typeface="+mn-lt"/>
                <a:ea typeface="+mn-ea"/>
                <a:cs typeface="+mn-cs"/>
                <a:sym typeface="+mn-cs"/>
              </a:rPr>
              <a:t> </a:t>
            </a:r>
            <a:r>
              <a:rPr lang="en-US" altLang="ko-KR" sz="2400" kern="1200" dirty="0" err="1">
                <a:solidFill>
                  <a:srgbClr val="000000"/>
                </a:solidFill>
                <a:latin typeface="+mn-lt"/>
                <a:ea typeface="+mn-ea"/>
                <a:cs typeface="+mn-cs"/>
                <a:sym typeface="+mn-cs"/>
              </a:rPr>
              <a:t>정답을</a:t>
            </a:r>
            <a:r>
              <a:rPr lang="en-US" altLang="ko-KR" sz="2400" kern="1200" dirty="0">
                <a:solidFill>
                  <a:srgbClr val="000000"/>
                </a:solidFill>
                <a:latin typeface="+mn-lt"/>
                <a:ea typeface="+mn-ea"/>
                <a:cs typeface="+mn-cs"/>
                <a:sym typeface="+mn-cs"/>
              </a:rPr>
              <a:t> </a:t>
            </a:r>
            <a:r>
              <a:rPr lang="en-US" altLang="ko-KR" sz="2400" kern="1200" dirty="0" err="1">
                <a:solidFill>
                  <a:srgbClr val="000000"/>
                </a:solidFill>
                <a:latin typeface="+mn-lt"/>
                <a:ea typeface="+mn-ea"/>
                <a:cs typeface="+mn-cs"/>
                <a:sym typeface="+mn-cs"/>
              </a:rPr>
              <a:t>시각화</a:t>
            </a:r>
            <a:r>
              <a:rPr lang="en-US" altLang="ko-KR" sz="2400" kern="1200" dirty="0">
                <a:solidFill>
                  <a:srgbClr val="000000"/>
                </a:solidFill>
                <a:latin typeface="+mn-lt"/>
                <a:ea typeface="+mn-ea"/>
                <a:cs typeface="+mn-cs"/>
                <a:sym typeface="+mn-cs"/>
              </a:rPr>
              <a:t> </a:t>
            </a:r>
            <a:r>
              <a:rPr lang="en-US" altLang="ko-KR" sz="2400" kern="1200" dirty="0" err="1">
                <a:solidFill>
                  <a:srgbClr val="000000"/>
                </a:solidFill>
                <a:latin typeface="+mn-lt"/>
                <a:ea typeface="+mn-ea"/>
                <a:cs typeface="+mn-cs"/>
                <a:sym typeface="+mn-cs"/>
              </a:rPr>
              <a:t>하기위한</a:t>
            </a:r>
            <a:r>
              <a:rPr lang="en-US" altLang="ko-KR" sz="2400" kern="1200" dirty="0">
                <a:solidFill>
                  <a:srgbClr val="000000"/>
                </a:solidFill>
                <a:latin typeface="+mn-lt"/>
                <a:ea typeface="+mn-ea"/>
                <a:cs typeface="+mn-cs"/>
                <a:sym typeface="+mn-cs"/>
              </a:rPr>
              <a:t> </a:t>
            </a:r>
            <a:r>
              <a:rPr lang="en-US" altLang="ko-KR" sz="2400" kern="1200" dirty="0" err="1">
                <a:solidFill>
                  <a:srgbClr val="000000"/>
                </a:solidFill>
                <a:latin typeface="+mn-lt"/>
                <a:ea typeface="+mn-ea"/>
                <a:cs typeface="+mn-cs"/>
                <a:sym typeface="+mn-cs"/>
              </a:rPr>
              <a:t>파티클</a:t>
            </a:r>
            <a:r>
              <a:rPr lang="en-US" altLang="ko-KR" sz="2400" kern="1200" dirty="0">
                <a:solidFill>
                  <a:srgbClr val="000000"/>
                </a:solidFill>
                <a:latin typeface="+mn-lt"/>
                <a:ea typeface="+mn-ea"/>
                <a:cs typeface="+mn-cs"/>
                <a:sym typeface="+mn-cs"/>
              </a:rPr>
              <a:t> </a:t>
            </a:r>
            <a:r>
              <a:rPr lang="en-US" altLang="ko-KR" sz="2400" kern="1200" dirty="0" err="1">
                <a:solidFill>
                  <a:srgbClr val="000000"/>
                </a:solidFill>
                <a:latin typeface="+mn-lt"/>
                <a:ea typeface="+mn-ea"/>
                <a:cs typeface="+mn-cs"/>
                <a:sym typeface="+mn-cs"/>
              </a:rPr>
              <a:t>기능</a:t>
            </a:r>
            <a:r>
              <a:rPr lang="en-US" altLang="ko-KR" sz="2400" kern="1200" dirty="0">
                <a:solidFill>
                  <a:srgbClr val="000000"/>
                </a:solidFill>
                <a:latin typeface="+mn-lt"/>
                <a:ea typeface="+mn-ea"/>
                <a:cs typeface="+mn-cs"/>
                <a:sym typeface="+mn-cs"/>
              </a:rPr>
              <a:t> </a:t>
            </a:r>
          </a:p>
          <a:p>
            <a:pPr marL="0" lvl="0" indent="-384175" algn="l" latinLnBrk="1">
              <a:lnSpc>
                <a:spcPct val="100000"/>
              </a:lnSpc>
              <a:spcBef>
                <a:spcPts val="475"/>
              </a:spcBef>
              <a:spcAft>
                <a:spcPct val="0"/>
              </a:spcAft>
              <a:buNone/>
            </a:pPr>
            <a:r>
              <a:rPr lang="en-US" altLang="ko-KR" sz="2400" kern="1200" dirty="0">
                <a:solidFill>
                  <a:schemeClr val="tx1">
                    <a:alpha val="100000"/>
                  </a:schemeClr>
                </a:solidFill>
                <a:latin typeface="+mn-cs"/>
                <a:ea typeface="+mn-ea"/>
                <a:cs typeface="+mn-cs"/>
              </a:rPr>
              <a:t>   </a:t>
            </a:r>
            <a:r>
              <a:rPr lang="en-US" altLang="ko-KR" sz="2400" kern="1200" dirty="0">
                <a:solidFill>
                  <a:schemeClr val="tx1">
                    <a:alpha val="100000"/>
                  </a:schemeClr>
                </a:solidFill>
                <a:latin typeface="+mn-lt"/>
                <a:ea typeface="+mn-ea"/>
                <a:cs typeface="+mn-cs"/>
                <a:sym typeface="+mn-cs"/>
              </a:rPr>
              <a:t>➢</a:t>
            </a:r>
            <a:r>
              <a:rPr lang="en-US" altLang="ko-KR" sz="2400" kern="1200" dirty="0" err="1">
                <a:solidFill>
                  <a:schemeClr val="tx1">
                    <a:alpha val="100000"/>
                  </a:schemeClr>
                </a:solidFill>
                <a:latin typeface="+mn-lt"/>
                <a:ea typeface="+mn-ea"/>
                <a:cs typeface="+mn-cs"/>
                <a:sym typeface="+mn-cs"/>
              </a:rPr>
              <a:t>퀴즈</a:t>
            </a:r>
            <a:r>
              <a:rPr lang="en-US" altLang="ko-KR" sz="2400" kern="1200" dirty="0">
                <a:solidFill>
                  <a:schemeClr val="tx1">
                    <a:alpha val="100000"/>
                  </a:schemeClr>
                </a:solidFill>
                <a:latin typeface="+mn-lt"/>
                <a:ea typeface="+mn-ea"/>
                <a:cs typeface="+mn-cs"/>
                <a:sym typeface="+mn-cs"/>
              </a:rPr>
              <a:t> </a:t>
            </a:r>
            <a:r>
              <a:rPr lang="en-US" altLang="ko-KR" sz="2400" kern="1200" dirty="0" err="1">
                <a:solidFill>
                  <a:schemeClr val="tx1">
                    <a:alpha val="100000"/>
                  </a:schemeClr>
                </a:solidFill>
                <a:latin typeface="+mn-lt"/>
                <a:ea typeface="+mn-ea"/>
                <a:cs typeface="+mn-cs"/>
                <a:sym typeface="+mn-cs"/>
              </a:rPr>
              <a:t>종료와</a:t>
            </a:r>
            <a:r>
              <a:rPr lang="en-US" altLang="ko-KR" sz="2400" kern="1200" dirty="0">
                <a:solidFill>
                  <a:schemeClr val="tx1">
                    <a:alpha val="100000"/>
                  </a:schemeClr>
                </a:solidFill>
                <a:latin typeface="+mn-lt"/>
                <a:ea typeface="+mn-ea"/>
                <a:cs typeface="+mn-cs"/>
                <a:sym typeface="+mn-cs"/>
              </a:rPr>
              <a:t> </a:t>
            </a:r>
            <a:r>
              <a:rPr lang="en-US" altLang="ko-KR" sz="2400" kern="1200" dirty="0" err="1">
                <a:solidFill>
                  <a:schemeClr val="tx1">
                    <a:alpha val="100000"/>
                  </a:schemeClr>
                </a:solidFill>
                <a:latin typeface="+mn-lt"/>
                <a:ea typeface="+mn-ea"/>
                <a:cs typeface="+mn-cs"/>
                <a:sym typeface="+mn-cs"/>
              </a:rPr>
              <a:t>우승자를</a:t>
            </a:r>
            <a:r>
              <a:rPr lang="en-US" altLang="ko-KR" sz="2400" kern="1200" dirty="0">
                <a:solidFill>
                  <a:schemeClr val="tx1">
                    <a:alpha val="100000"/>
                  </a:schemeClr>
                </a:solidFill>
                <a:latin typeface="+mn-lt"/>
                <a:ea typeface="+mn-ea"/>
                <a:cs typeface="+mn-cs"/>
                <a:sym typeface="+mn-cs"/>
              </a:rPr>
              <a:t> </a:t>
            </a:r>
            <a:r>
              <a:rPr lang="en-US" altLang="ko-KR" sz="2400" kern="1200" dirty="0" err="1">
                <a:solidFill>
                  <a:schemeClr val="tx1">
                    <a:alpha val="100000"/>
                  </a:schemeClr>
                </a:solidFill>
                <a:latin typeface="+mn-lt"/>
                <a:ea typeface="+mn-ea"/>
                <a:cs typeface="+mn-cs"/>
                <a:sym typeface="+mn-cs"/>
              </a:rPr>
              <a:t>위한</a:t>
            </a:r>
            <a:r>
              <a:rPr lang="en-US" altLang="ko-KR" sz="2400" kern="1200" dirty="0">
                <a:solidFill>
                  <a:schemeClr val="tx1">
                    <a:alpha val="100000"/>
                  </a:schemeClr>
                </a:solidFill>
                <a:latin typeface="+mn-lt"/>
                <a:ea typeface="+mn-ea"/>
                <a:cs typeface="+mn-cs"/>
                <a:sym typeface="+mn-cs"/>
              </a:rPr>
              <a:t> </a:t>
            </a:r>
            <a:r>
              <a:rPr lang="en-US" altLang="ko-KR" sz="2400" kern="1200" dirty="0" err="1">
                <a:solidFill>
                  <a:schemeClr val="tx1">
                    <a:alpha val="100000"/>
                  </a:schemeClr>
                </a:solidFill>
                <a:latin typeface="+mn-lt"/>
                <a:ea typeface="+mn-ea"/>
                <a:cs typeface="+mn-cs"/>
                <a:sym typeface="+mn-cs"/>
              </a:rPr>
              <a:t>다른</a:t>
            </a:r>
            <a:r>
              <a:rPr lang="en-US" altLang="ko-KR" sz="2400" kern="1200" dirty="0">
                <a:solidFill>
                  <a:schemeClr val="tx1">
                    <a:alpha val="100000"/>
                  </a:schemeClr>
                </a:solidFill>
                <a:latin typeface="+mn-lt"/>
                <a:ea typeface="+mn-ea"/>
                <a:cs typeface="+mn-cs"/>
                <a:sym typeface="+mn-cs"/>
              </a:rPr>
              <a:t> </a:t>
            </a:r>
            <a:r>
              <a:rPr lang="en-US" altLang="ko-KR" sz="2400" kern="1200" dirty="0" err="1">
                <a:solidFill>
                  <a:schemeClr val="tx1">
                    <a:alpha val="100000"/>
                  </a:schemeClr>
                </a:solidFill>
                <a:latin typeface="+mn-lt"/>
                <a:ea typeface="+mn-ea"/>
                <a:cs typeface="+mn-cs"/>
                <a:sym typeface="+mn-cs"/>
              </a:rPr>
              <a:t>파티클</a:t>
            </a:r>
            <a:r>
              <a:rPr lang="en-US" altLang="ko-KR" sz="2400" kern="1200" dirty="0">
                <a:solidFill>
                  <a:schemeClr val="tx1">
                    <a:alpha val="100000"/>
                  </a:schemeClr>
                </a:solidFill>
                <a:latin typeface="+mn-lt"/>
                <a:ea typeface="+mn-ea"/>
                <a:cs typeface="+mn-cs"/>
                <a:sym typeface="+mn-cs"/>
              </a:rPr>
              <a:t> </a:t>
            </a:r>
            <a:r>
              <a:rPr lang="en-US" altLang="ko-KR" sz="2400" kern="1200" dirty="0" err="1">
                <a:solidFill>
                  <a:schemeClr val="tx1">
                    <a:alpha val="100000"/>
                  </a:schemeClr>
                </a:solidFill>
                <a:latin typeface="+mn-lt"/>
                <a:ea typeface="+mn-ea"/>
                <a:cs typeface="+mn-cs"/>
                <a:sym typeface="+mn-cs"/>
              </a:rPr>
              <a:t>추가</a:t>
            </a:r>
            <a:endParaRPr lang="en-US" altLang="ko-KR" sz="2400" kern="1200" dirty="0">
              <a:solidFill>
                <a:schemeClr val="tx1">
                  <a:alpha val="100000"/>
                </a:schemeClr>
              </a:solidFill>
              <a:latin typeface="+mn-lt"/>
              <a:ea typeface="+mn-ea"/>
              <a:cs typeface="+mn-cs"/>
              <a:sym typeface="+mn-cs"/>
            </a:endParaRPr>
          </a:p>
        </p:txBody>
      </p:sp>
      <p:pic>
        <p:nvPicPr>
          <p:cNvPr id="5" name="slide17_picture1" descr="이미지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56645" y="1344083"/>
            <a:ext cx="3260604" cy="2704333"/>
          </a:xfrm>
          <a:prstGeom prst="rect">
            <a:avLst/>
          </a:prstGeom>
        </p:spPr>
      </p:pic>
      <p:pic>
        <p:nvPicPr>
          <p:cNvPr id="6" name="slide17_picture2" descr="이미지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639341" y="1344083"/>
            <a:ext cx="3632852" cy="2684192"/>
          </a:xfrm>
          <a:prstGeom prst="rect">
            <a:avLst/>
          </a:prstGeom>
        </p:spPr>
      </p:pic>
      <p:pic>
        <p:nvPicPr>
          <p:cNvPr id="7" name="slide17_picture3" descr="이미지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477125" y="1344083"/>
            <a:ext cx="2063750" cy="2910416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9526C9-2E85-4A2D-8B41-C8802F49BC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894" y="105564"/>
            <a:ext cx="8543925" cy="772738"/>
          </a:xfrm>
        </p:spPr>
        <p:txBody>
          <a:bodyPr/>
          <a:lstStyle/>
          <a:p>
            <a:r>
              <a:rPr lang="ko-KR" altLang="en-US" dirty="0"/>
              <a:t>멀티플레이어 구현 </a:t>
            </a:r>
            <a:r>
              <a:rPr lang="en-US" altLang="ko-KR" dirty="0"/>
              <a:t>(</a:t>
            </a:r>
            <a:r>
              <a:rPr lang="ko-KR" altLang="en-US" dirty="0" err="1"/>
              <a:t>리진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A449CEB9-FF8F-489C-ABE0-F6A80EB1044C}"/>
              </a:ext>
            </a:extLst>
          </p:cNvPr>
          <p:cNvSpPr/>
          <p:nvPr/>
        </p:nvSpPr>
        <p:spPr>
          <a:xfrm>
            <a:off x="681038" y="1735197"/>
            <a:ext cx="1941800" cy="87767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950" dirty="0">
                <a:solidFill>
                  <a:srgbClr val="FF0000"/>
                </a:solidFill>
              </a:rPr>
              <a:t>Client A</a:t>
            </a:r>
          </a:p>
          <a:p>
            <a:pPr algn="ctr"/>
            <a:r>
              <a:rPr lang="en-US" altLang="ko-KR" sz="813" dirty="0">
                <a:solidFill>
                  <a:srgbClr val="FF0000"/>
                </a:solidFill>
              </a:rPr>
              <a:t>● A</a:t>
            </a:r>
            <a:r>
              <a:rPr lang="en-US" altLang="ko-KR" sz="813" dirty="0">
                <a:solidFill>
                  <a:srgbClr val="7030A0"/>
                </a:solidFill>
              </a:rPr>
              <a:t> </a:t>
            </a:r>
            <a:r>
              <a:rPr lang="en-US" altLang="ko-KR" sz="813" dirty="0">
                <a:solidFill>
                  <a:srgbClr val="00B050"/>
                </a:solidFill>
              </a:rPr>
              <a:t>● B</a:t>
            </a:r>
            <a:r>
              <a:rPr lang="en-US" altLang="ko-KR" sz="813" dirty="0">
                <a:solidFill>
                  <a:srgbClr val="7030A0"/>
                </a:solidFill>
              </a:rPr>
              <a:t> ● C</a:t>
            </a:r>
            <a:endParaRPr lang="ko-KR" altLang="en-US" sz="813" dirty="0">
              <a:solidFill>
                <a:srgbClr val="7030A0"/>
              </a:solidFill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9271D9C7-AFFF-43B2-8E4A-216123F1BFAF}"/>
              </a:ext>
            </a:extLst>
          </p:cNvPr>
          <p:cNvSpPr/>
          <p:nvPr/>
        </p:nvSpPr>
        <p:spPr>
          <a:xfrm>
            <a:off x="681034" y="2917159"/>
            <a:ext cx="1941800" cy="877679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950" dirty="0">
                <a:solidFill>
                  <a:srgbClr val="00B050"/>
                </a:solidFill>
              </a:rPr>
              <a:t>Client B</a:t>
            </a:r>
          </a:p>
          <a:p>
            <a:pPr algn="ctr"/>
            <a:r>
              <a:rPr lang="en-US" altLang="ko-KR" sz="813" dirty="0">
                <a:solidFill>
                  <a:srgbClr val="00B050"/>
                </a:solidFill>
              </a:rPr>
              <a:t>● B </a:t>
            </a:r>
            <a:r>
              <a:rPr lang="en-US" altLang="ko-KR" sz="813" dirty="0">
                <a:solidFill>
                  <a:srgbClr val="7030A0"/>
                </a:solidFill>
              </a:rPr>
              <a:t>● C </a:t>
            </a:r>
            <a:r>
              <a:rPr lang="en-US" altLang="ko-KR" sz="813" dirty="0">
                <a:solidFill>
                  <a:srgbClr val="FF0000"/>
                </a:solidFill>
              </a:rPr>
              <a:t>● A</a:t>
            </a:r>
            <a:r>
              <a:rPr lang="en-US" altLang="ko-KR" sz="813" dirty="0">
                <a:solidFill>
                  <a:srgbClr val="7030A0"/>
                </a:solidFill>
              </a:rPr>
              <a:t> </a:t>
            </a:r>
            <a:endParaRPr lang="ko-KR" altLang="en-US" sz="813" dirty="0">
              <a:solidFill>
                <a:srgbClr val="7030A0"/>
              </a:solidFill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788B0683-5D60-4CB5-8A43-F9372E1180C2}"/>
              </a:ext>
            </a:extLst>
          </p:cNvPr>
          <p:cNvSpPr/>
          <p:nvPr/>
        </p:nvSpPr>
        <p:spPr>
          <a:xfrm>
            <a:off x="669777" y="4087872"/>
            <a:ext cx="1941800" cy="877679"/>
          </a:xfrm>
          <a:prstGeom prst="round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950" dirty="0">
                <a:solidFill>
                  <a:srgbClr val="7030A0"/>
                </a:solidFill>
              </a:rPr>
              <a:t>Client C</a:t>
            </a:r>
          </a:p>
          <a:p>
            <a:pPr algn="ctr"/>
            <a:r>
              <a:rPr lang="en-US" altLang="ko-KR" sz="813" dirty="0">
                <a:solidFill>
                  <a:srgbClr val="7030A0"/>
                </a:solidFill>
              </a:rPr>
              <a:t>● C </a:t>
            </a:r>
            <a:r>
              <a:rPr lang="en-US" altLang="ko-KR" sz="813" dirty="0">
                <a:solidFill>
                  <a:srgbClr val="FF0000"/>
                </a:solidFill>
              </a:rPr>
              <a:t>● A</a:t>
            </a:r>
            <a:r>
              <a:rPr lang="en-US" altLang="ko-KR" sz="813" dirty="0">
                <a:solidFill>
                  <a:srgbClr val="7030A0"/>
                </a:solidFill>
              </a:rPr>
              <a:t> </a:t>
            </a:r>
            <a:r>
              <a:rPr lang="en-US" altLang="ko-KR" sz="813" dirty="0">
                <a:solidFill>
                  <a:srgbClr val="00B050"/>
                </a:solidFill>
              </a:rPr>
              <a:t>● B</a:t>
            </a:r>
            <a:endParaRPr lang="ko-KR" altLang="en-US" sz="813" dirty="0">
              <a:solidFill>
                <a:srgbClr val="7030A0"/>
              </a:solidFill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85CBC506-B6ED-49EC-93BB-0B8C91BBC75E}"/>
              </a:ext>
            </a:extLst>
          </p:cNvPr>
          <p:cNvSpPr/>
          <p:nvPr/>
        </p:nvSpPr>
        <p:spPr>
          <a:xfrm>
            <a:off x="669777" y="5089377"/>
            <a:ext cx="1941800" cy="87767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925" dirty="0">
                <a:solidFill>
                  <a:schemeClr val="tx1"/>
                </a:solidFill>
              </a:rPr>
              <a:t>…</a:t>
            </a:r>
            <a:endParaRPr lang="ko-KR" altLang="en-US" sz="2925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E51470-745B-4072-94CA-28C21E7DF5E2}"/>
              </a:ext>
            </a:extLst>
          </p:cNvPr>
          <p:cNvSpPr txBox="1"/>
          <p:nvPr/>
        </p:nvSpPr>
        <p:spPr>
          <a:xfrm>
            <a:off x="5772204" y="1378186"/>
            <a:ext cx="3267882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 dirty="0"/>
              <a:t>Client </a:t>
            </a:r>
            <a:r>
              <a:rPr lang="ko-KR" altLang="en-US" sz="1400" dirty="0"/>
              <a:t>간 통신</a:t>
            </a:r>
            <a:r>
              <a:rPr lang="en-US" altLang="ko-KR" sz="1400" dirty="0"/>
              <a:t>:</a:t>
            </a:r>
          </a:p>
          <a:p>
            <a:pPr marL="232172" indent="-232172" algn="l">
              <a:buFont typeface="Wingdings" panose="05000000000000000000" pitchFamily="2" charset="2"/>
              <a:buChar char="§"/>
            </a:pPr>
            <a:r>
              <a:rPr lang="ko-KR" altLang="en-US" sz="1400" dirty="0"/>
              <a:t>실시간 위치 및 대화 송신</a:t>
            </a:r>
            <a:endParaRPr lang="en-US" altLang="ko-KR" sz="1400" dirty="0"/>
          </a:p>
          <a:p>
            <a:pPr marL="232172" indent="-232172" algn="l">
              <a:buFont typeface="Wingdings" panose="05000000000000000000" pitchFamily="2" charset="2"/>
              <a:buChar char="§"/>
            </a:pPr>
            <a:r>
              <a:rPr lang="ko-KR" altLang="en-US" sz="1400" dirty="0"/>
              <a:t>모든 플레이어 변경된 외치 수신</a:t>
            </a:r>
            <a:endParaRPr lang="en-US" altLang="ko-KR" sz="1400" dirty="0"/>
          </a:p>
          <a:p>
            <a:pPr marL="232172" indent="-232172" algn="l">
              <a:buFont typeface="Wingdings" panose="05000000000000000000" pitchFamily="2" charset="2"/>
              <a:buChar char="§"/>
            </a:pPr>
            <a:r>
              <a:rPr lang="ko-KR" altLang="en-US" sz="1400" dirty="0"/>
              <a:t>실시간 모드</a:t>
            </a:r>
            <a:r>
              <a:rPr lang="en-US" altLang="ko-KR" sz="1400" dirty="0"/>
              <a:t>(Run, Jump, … ) </a:t>
            </a:r>
            <a:r>
              <a:rPr lang="ko-KR" altLang="en-US" sz="1400" dirty="0"/>
              <a:t>송수신</a:t>
            </a:r>
            <a:endParaRPr lang="en-US" altLang="ko-KR" sz="1400" dirty="0"/>
          </a:p>
          <a:p>
            <a:pPr marL="232172" indent="-232172" algn="l">
              <a:buFont typeface="Wingdings" panose="05000000000000000000" pitchFamily="2" charset="2"/>
              <a:buChar char="§"/>
            </a:pPr>
            <a:r>
              <a:rPr lang="ko-KR" altLang="en-US" sz="1400" dirty="0"/>
              <a:t>접속 인사 </a:t>
            </a:r>
            <a:r>
              <a:rPr lang="en-US" altLang="ko-KR" sz="1400" dirty="0"/>
              <a:t>(</a:t>
            </a:r>
            <a:r>
              <a:rPr lang="ko-KR" altLang="en-US" sz="1400" dirty="0"/>
              <a:t>본인 및 타인</a:t>
            </a:r>
            <a:r>
              <a:rPr lang="en-US" altLang="ko-KR" sz="1400" dirty="0"/>
              <a:t>;</a:t>
            </a:r>
            <a:r>
              <a:rPr lang="ko-KR" altLang="en-US" sz="1400" dirty="0"/>
              <a:t> 송수신</a:t>
            </a:r>
            <a:r>
              <a:rPr lang="en-US" altLang="ko-KR" sz="1400" dirty="0"/>
              <a:t>)</a:t>
            </a:r>
          </a:p>
          <a:p>
            <a:pPr marL="232172" indent="-232172" algn="l">
              <a:buFont typeface="Wingdings" panose="05000000000000000000" pitchFamily="2" charset="2"/>
              <a:buChar char="§"/>
            </a:pPr>
            <a:r>
              <a:rPr lang="ko-KR" altLang="en-US" sz="1400" dirty="0"/>
              <a:t>탈퇴 처리 </a:t>
            </a:r>
            <a:r>
              <a:rPr lang="en-US" altLang="ko-KR" sz="1400" dirty="0"/>
              <a:t>(</a:t>
            </a:r>
            <a:r>
              <a:rPr lang="ko-KR" altLang="en-US" sz="1400" dirty="0"/>
              <a:t>본인 및 타인</a:t>
            </a:r>
            <a:r>
              <a:rPr lang="en-US" altLang="ko-KR" sz="1400" dirty="0"/>
              <a:t>)</a:t>
            </a:r>
          </a:p>
          <a:p>
            <a:pPr marL="232172" indent="-232172" algn="l">
              <a:buFont typeface="Wingdings" panose="05000000000000000000" pitchFamily="2" charset="2"/>
              <a:buChar char="§"/>
            </a:pPr>
            <a:r>
              <a:rPr lang="ko-KR" altLang="en-US" sz="1400" dirty="0" err="1"/>
              <a:t>랙</a:t>
            </a:r>
            <a:r>
              <a:rPr lang="en-US" altLang="ko-KR" sz="1400" dirty="0"/>
              <a:t>(</a:t>
            </a:r>
            <a:r>
              <a:rPr lang="ko-KR" altLang="en-US" sz="1400" dirty="0"/>
              <a:t>떨림</a:t>
            </a:r>
            <a:r>
              <a:rPr lang="en-US" altLang="ko-KR" sz="1400" dirty="0"/>
              <a:t>) </a:t>
            </a:r>
            <a:r>
              <a:rPr lang="ko-KR" altLang="en-US" sz="1400" dirty="0"/>
              <a:t>최소화 처리</a:t>
            </a:r>
            <a:endParaRPr lang="en-US" altLang="ko-KR" sz="1400" dirty="0"/>
          </a:p>
          <a:p>
            <a:pPr marL="603647" lvl="1" indent="-232172" algn="l">
              <a:buFont typeface="Arial" panose="020B0604020202020204" pitchFamily="34" charset="0"/>
              <a:buChar char="•"/>
            </a:pPr>
            <a:r>
              <a:rPr lang="ko-KR" altLang="en-US" sz="1400" dirty="0"/>
              <a:t>데이터 전송 량 최적화</a:t>
            </a:r>
            <a:endParaRPr lang="en-US" altLang="ko-KR" sz="1400" dirty="0"/>
          </a:p>
          <a:p>
            <a:pPr marL="603647" lvl="1" indent="-232172" algn="l">
              <a:buFont typeface="Arial" panose="020B0604020202020204" pitchFamily="34" charset="0"/>
              <a:buChar char="•"/>
            </a:pPr>
            <a:r>
              <a:rPr lang="ko-KR" altLang="en-US" sz="1400" dirty="0"/>
              <a:t>절대</a:t>
            </a:r>
            <a:r>
              <a:rPr lang="en-US" altLang="ko-KR" sz="1400" dirty="0"/>
              <a:t>/</a:t>
            </a:r>
            <a:r>
              <a:rPr lang="ko-KR" altLang="en-US" sz="1400" dirty="0"/>
              <a:t>상대 외치 선택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D1C31D55-F153-4A7A-B2A5-648D81632A90}"/>
              </a:ext>
            </a:extLst>
          </p:cNvPr>
          <p:cNvCxnSpPr>
            <a:cxnSpLocks/>
            <a:stCxn id="3" idx="3"/>
            <a:endCxn id="21" idx="1"/>
          </p:cNvCxnSpPr>
          <p:nvPr/>
        </p:nvCxnSpPr>
        <p:spPr>
          <a:xfrm>
            <a:off x="2622838" y="2174037"/>
            <a:ext cx="749531" cy="759279"/>
          </a:xfrm>
          <a:prstGeom prst="straightConnector1">
            <a:avLst/>
          </a:prstGeom>
          <a:ln w="25400"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870D7BD8-AB96-47B3-A093-04D089295855}"/>
              </a:ext>
            </a:extLst>
          </p:cNvPr>
          <p:cNvCxnSpPr>
            <a:cxnSpLocks/>
            <a:stCxn id="5" idx="3"/>
            <a:endCxn id="21" idx="2"/>
          </p:cNvCxnSpPr>
          <p:nvPr/>
        </p:nvCxnSpPr>
        <p:spPr>
          <a:xfrm flipV="1">
            <a:off x="2622834" y="3243623"/>
            <a:ext cx="498206" cy="112376"/>
          </a:xfrm>
          <a:prstGeom prst="straightConnector1">
            <a:avLst/>
          </a:prstGeom>
          <a:ln w="25400"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55B25B95-9846-4223-B020-69B91BEAF6C8}"/>
              </a:ext>
            </a:extLst>
          </p:cNvPr>
          <p:cNvCxnSpPr>
            <a:cxnSpLocks/>
            <a:stCxn id="6" idx="3"/>
            <a:endCxn id="21" idx="3"/>
          </p:cNvCxnSpPr>
          <p:nvPr/>
        </p:nvCxnSpPr>
        <p:spPr>
          <a:xfrm flipV="1">
            <a:off x="2611577" y="3553929"/>
            <a:ext cx="760792" cy="972783"/>
          </a:xfrm>
          <a:prstGeom prst="straightConnector1">
            <a:avLst/>
          </a:prstGeom>
          <a:ln w="25400"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A12F62AA-7A67-4FD8-9733-818828AD9863}"/>
              </a:ext>
            </a:extLst>
          </p:cNvPr>
          <p:cNvSpPr txBox="1"/>
          <p:nvPr/>
        </p:nvSpPr>
        <p:spPr>
          <a:xfrm>
            <a:off x="5802617" y="3429000"/>
            <a:ext cx="2838277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 dirty="0"/>
              <a:t>Server:</a:t>
            </a:r>
          </a:p>
          <a:p>
            <a:pPr marL="232172" indent="-232172" algn="l">
              <a:buFont typeface="Wingdings" panose="05000000000000000000" pitchFamily="2" charset="2"/>
              <a:buChar char="u"/>
            </a:pPr>
            <a:r>
              <a:rPr lang="en-US" altLang="ko-KR" sz="1400" dirty="0"/>
              <a:t>Client 1-n broadcast </a:t>
            </a:r>
            <a:r>
              <a:rPr lang="ko-KR" altLang="en-US" sz="1400" dirty="0"/>
              <a:t>통신 지원</a:t>
            </a:r>
            <a:endParaRPr lang="en-US" altLang="ko-KR" sz="1400" dirty="0"/>
          </a:p>
          <a:p>
            <a:pPr marL="232172" indent="-232172" algn="l">
              <a:buFont typeface="Wingdings" panose="05000000000000000000" pitchFamily="2" charset="2"/>
              <a:buChar char="u"/>
            </a:pPr>
            <a:r>
              <a:rPr lang="en-US" altLang="ko-KR" sz="1400" dirty="0"/>
              <a:t>Client </a:t>
            </a:r>
            <a:r>
              <a:rPr lang="ko-KR" altLang="en-US" sz="1400" dirty="0"/>
              <a:t>관리 </a:t>
            </a:r>
            <a:r>
              <a:rPr lang="en-US" altLang="ko-KR" sz="1400" dirty="0"/>
              <a:t>(</a:t>
            </a:r>
            <a:r>
              <a:rPr lang="ko-KR" altLang="en-US" sz="1400" dirty="0"/>
              <a:t>접속</a:t>
            </a:r>
            <a:r>
              <a:rPr lang="en-US" altLang="ko-KR" sz="1400" dirty="0"/>
              <a:t>, </a:t>
            </a:r>
            <a:r>
              <a:rPr lang="ko-KR" altLang="en-US" sz="1400" dirty="0"/>
              <a:t>번호</a:t>
            </a:r>
            <a:r>
              <a:rPr lang="en-US" altLang="ko-KR" sz="1400" dirty="0"/>
              <a:t>)</a:t>
            </a:r>
          </a:p>
          <a:p>
            <a:pPr marL="232172" indent="-232172" algn="l">
              <a:buFont typeface="Wingdings" panose="05000000000000000000" pitchFamily="2" charset="2"/>
              <a:buChar char="u"/>
            </a:pPr>
            <a:r>
              <a:rPr lang="en-US" altLang="ko-KR" sz="1400" dirty="0"/>
              <a:t>Client </a:t>
            </a:r>
            <a:r>
              <a:rPr lang="ko-KR" altLang="en-US" sz="1400" dirty="0"/>
              <a:t>연결 끊김 처리</a:t>
            </a:r>
            <a:endParaRPr lang="en-US" altLang="ko-KR" sz="1400" dirty="0"/>
          </a:p>
          <a:p>
            <a:pPr algn="l"/>
            <a:endParaRPr lang="ko-KR" altLang="en-US" sz="1400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EE42368D-25FF-46D4-8C7D-9813F66E405B}"/>
              </a:ext>
            </a:extLst>
          </p:cNvPr>
          <p:cNvSpPr/>
          <p:nvPr/>
        </p:nvSpPr>
        <p:spPr>
          <a:xfrm>
            <a:off x="3121040" y="2804783"/>
            <a:ext cx="1716184" cy="877679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</a:rPr>
              <a:t>Server</a:t>
            </a:r>
          </a:p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(NECIAL)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32CCDEA-BB3F-4A0A-A3A6-69193C0DCD15}"/>
              </a:ext>
            </a:extLst>
          </p:cNvPr>
          <p:cNvSpPr txBox="1"/>
          <p:nvPr/>
        </p:nvSpPr>
        <p:spPr>
          <a:xfrm>
            <a:off x="2945142" y="4928040"/>
            <a:ext cx="1252266" cy="307777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B</a:t>
            </a:r>
            <a:r>
              <a:rPr lang="ko-KR" altLang="en-US" sz="1400" dirty="0"/>
              <a:t>가 서버접속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089B614-9A5F-42B9-82AE-25373AC66AAF}"/>
              </a:ext>
            </a:extLst>
          </p:cNvPr>
          <p:cNvSpPr txBox="1"/>
          <p:nvPr/>
        </p:nvSpPr>
        <p:spPr>
          <a:xfrm>
            <a:off x="3807133" y="5486921"/>
            <a:ext cx="2060179" cy="52322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none" rtlCol="0">
            <a:spAutoFit/>
          </a:bodyPr>
          <a:lstStyle>
            <a:defPPr>
              <a:defRPr lang="ko-KR"/>
            </a:defPPr>
          </a:lstStyle>
          <a:p>
            <a:r>
              <a:rPr lang="ko-KR" altLang="en-US" sz="1400"/>
              <a:t>번호수신</a:t>
            </a:r>
            <a:r>
              <a:rPr lang="en-US" altLang="ko-KR" sz="1400" dirty="0"/>
              <a:t>;</a:t>
            </a:r>
          </a:p>
          <a:p>
            <a:r>
              <a:rPr lang="en-US" altLang="ko-KR" sz="1400" dirty="0"/>
              <a:t>B </a:t>
            </a:r>
            <a:r>
              <a:rPr lang="ko-KR" altLang="en-US" sz="1400"/>
              <a:t>컴퓨터에 </a:t>
            </a:r>
            <a:r>
              <a:rPr lang="en-US" altLang="ko-KR" sz="1400" dirty="0"/>
              <a:t>B </a:t>
            </a:r>
            <a:r>
              <a:rPr lang="ko-KR" altLang="en-US" sz="1400" dirty="0"/>
              <a:t>자신 생성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118EFA2-5D8F-4FCF-9FC9-CAA067FA8987}"/>
              </a:ext>
            </a:extLst>
          </p:cNvPr>
          <p:cNvSpPr txBox="1"/>
          <p:nvPr/>
        </p:nvSpPr>
        <p:spPr>
          <a:xfrm>
            <a:off x="5486785" y="4702979"/>
            <a:ext cx="3355407" cy="52322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none" rtlCol="0">
            <a:spAutoFit/>
          </a:bodyPr>
          <a:lstStyle>
            <a:defPPr>
              <a:defRPr lang="ko-KR"/>
            </a:defPPr>
          </a:lstStyle>
          <a:p>
            <a:r>
              <a:rPr lang="en-US" altLang="ko-KR" sz="1400" dirty="0"/>
              <a:t>B</a:t>
            </a:r>
            <a:r>
              <a:rPr lang="ko-KR" altLang="en-US" sz="1400" dirty="0"/>
              <a:t>에서 인사 요청</a:t>
            </a:r>
            <a:r>
              <a:rPr lang="en-US" altLang="ko-KR" sz="1400" dirty="0"/>
              <a:t>:</a:t>
            </a:r>
          </a:p>
          <a:p>
            <a:r>
              <a:rPr lang="ko-KR" altLang="en-US" sz="1400" dirty="0"/>
              <a:t>모든 플레이어 이름</a:t>
            </a:r>
            <a:r>
              <a:rPr lang="en-US" altLang="ko-KR" sz="1400" dirty="0"/>
              <a:t>,</a:t>
            </a:r>
            <a:r>
              <a:rPr lang="ko-KR" altLang="en-US" sz="1400" dirty="0"/>
              <a:t>위치</a:t>
            </a:r>
            <a:r>
              <a:rPr lang="en-US" altLang="ko-KR" sz="1400" dirty="0"/>
              <a:t>,</a:t>
            </a:r>
            <a:r>
              <a:rPr lang="ko-KR" altLang="en-US" sz="1400" dirty="0"/>
              <a:t>색깔 정보 공유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9C803DF-F352-4C87-A0FF-5E3171551953}"/>
              </a:ext>
            </a:extLst>
          </p:cNvPr>
          <p:cNvSpPr txBox="1"/>
          <p:nvPr/>
        </p:nvSpPr>
        <p:spPr>
          <a:xfrm>
            <a:off x="7268431" y="5486921"/>
            <a:ext cx="2060179" cy="52322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</a:lstStyle>
          <a:p>
            <a:r>
              <a:rPr lang="en-US" altLang="ko-KR" sz="1400" dirty="0"/>
              <a:t>B </a:t>
            </a:r>
            <a:r>
              <a:rPr lang="ko-KR" altLang="en-US" sz="1400"/>
              <a:t>컴퓨터에 </a:t>
            </a:r>
            <a:r>
              <a:rPr lang="en-US" altLang="ko-KR" sz="1400" dirty="0"/>
              <a:t>A,C</a:t>
            </a:r>
            <a:r>
              <a:rPr lang="en-US" altLang="ko-KR" sz="1400"/>
              <a:t>, </a:t>
            </a:r>
            <a:r>
              <a:rPr lang="ko-KR" altLang="en-US" sz="1400"/>
              <a:t>생성</a:t>
            </a:r>
            <a:r>
              <a:rPr lang="en-US" altLang="ko-KR" sz="1400" dirty="0"/>
              <a:t>;</a:t>
            </a:r>
          </a:p>
          <a:p>
            <a:r>
              <a:rPr lang="en-US" altLang="ko-KR" sz="1400" dirty="0"/>
              <a:t>A, C </a:t>
            </a:r>
            <a:r>
              <a:rPr lang="ko-KR" altLang="en-US" sz="1400"/>
              <a:t>컴퓨터에 </a:t>
            </a:r>
            <a:r>
              <a:rPr lang="en-US" altLang="ko-KR" sz="1400"/>
              <a:t>B </a:t>
            </a:r>
            <a:r>
              <a:rPr lang="ko-KR" altLang="en-US" sz="1400"/>
              <a:t>생성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35844BA-20D5-48BA-9504-081A48E4C056}"/>
              </a:ext>
            </a:extLst>
          </p:cNvPr>
          <p:cNvSpPr txBox="1"/>
          <p:nvPr/>
        </p:nvSpPr>
        <p:spPr>
          <a:xfrm>
            <a:off x="2956396" y="4230896"/>
            <a:ext cx="14109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00B050"/>
                </a:solidFill>
              </a:rPr>
              <a:t>예시</a:t>
            </a:r>
            <a:r>
              <a:rPr lang="en-US" altLang="ko-KR" sz="1400" dirty="0">
                <a:solidFill>
                  <a:srgbClr val="00B050"/>
                </a:solidFill>
              </a:rPr>
              <a:t>: </a:t>
            </a:r>
            <a:r>
              <a:rPr lang="ko-KR" altLang="en-US" sz="1400" dirty="0">
                <a:solidFill>
                  <a:srgbClr val="00B050"/>
                </a:solidFill>
              </a:rPr>
              <a:t>접속 과정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02993A64-BBB1-41B3-A9E9-60228CDA46AD}"/>
              </a:ext>
            </a:extLst>
          </p:cNvPr>
          <p:cNvCxnSpPr>
            <a:stCxn id="35" idx="2"/>
          </p:cNvCxnSpPr>
          <p:nvPr/>
        </p:nvCxnSpPr>
        <p:spPr>
          <a:xfrm>
            <a:off x="3571275" y="5235817"/>
            <a:ext cx="407857" cy="251105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2D22967F-A9EF-42C9-9C45-078D8F15E45D}"/>
              </a:ext>
            </a:extLst>
          </p:cNvPr>
          <p:cNvCxnSpPr>
            <a:cxnSpLocks/>
            <a:stCxn id="36" idx="0"/>
            <a:endCxn id="37" idx="1"/>
          </p:cNvCxnSpPr>
          <p:nvPr/>
        </p:nvCxnSpPr>
        <p:spPr>
          <a:xfrm flipV="1">
            <a:off x="4837223" y="4964589"/>
            <a:ext cx="649562" cy="522332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20D1CCCB-005E-4017-8187-95A2E6E372B3}"/>
              </a:ext>
            </a:extLst>
          </p:cNvPr>
          <p:cNvCxnSpPr>
            <a:cxnSpLocks/>
          </p:cNvCxnSpPr>
          <p:nvPr/>
        </p:nvCxnSpPr>
        <p:spPr>
          <a:xfrm>
            <a:off x="7426292" y="5226237"/>
            <a:ext cx="777481" cy="260685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46DCE6D8-95FF-4487-A6EF-2D591BEFFA84}"/>
              </a:ext>
            </a:extLst>
          </p:cNvPr>
          <p:cNvSpPr txBox="1"/>
          <p:nvPr/>
        </p:nvSpPr>
        <p:spPr>
          <a:xfrm>
            <a:off x="3045828" y="1995463"/>
            <a:ext cx="1791394" cy="584775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이동</a:t>
            </a:r>
            <a:r>
              <a:rPr lang="en-US" altLang="ko-KR" sz="1600" dirty="0"/>
              <a:t>, </a:t>
            </a:r>
            <a:r>
              <a:rPr lang="ko-KR" altLang="en-US" sz="1600" dirty="0"/>
              <a:t>상태 정보</a:t>
            </a:r>
            <a:endParaRPr lang="en-US" altLang="ko-KR" sz="1600" dirty="0"/>
          </a:p>
          <a:p>
            <a:r>
              <a:rPr lang="ko-KR" altLang="en-US" sz="1600" dirty="0"/>
              <a:t>대화 메시지</a:t>
            </a:r>
          </a:p>
        </p:txBody>
      </p:sp>
      <p:pic>
        <p:nvPicPr>
          <p:cNvPr id="1026" name="Picture 2" descr="Unity (game engine) - Wikipedia">
            <a:extLst>
              <a:ext uri="{FF2B5EF4-FFF2-40B4-BE49-F238E27FC236}">
                <a16:creationId xmlns:a16="http://schemas.microsoft.com/office/drawing/2014/main" id="{6D79075D-94FC-466D-9012-37F23EF174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0765" y="882450"/>
            <a:ext cx="1282998" cy="471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5FBDF16B-08AA-1795-0FB5-54B5DD7727A5}"/>
              </a:ext>
            </a:extLst>
          </p:cNvPr>
          <p:cNvSpPr/>
          <p:nvPr/>
        </p:nvSpPr>
        <p:spPr>
          <a:xfrm>
            <a:off x="2871937" y="4526711"/>
            <a:ext cx="6617567" cy="1782609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64697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DB7B84-901C-4D76-BD20-DB665A902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472" y="139626"/>
            <a:ext cx="5581673" cy="766861"/>
          </a:xfrm>
        </p:spPr>
        <p:txBody>
          <a:bodyPr>
            <a:normAutofit/>
          </a:bodyPr>
          <a:lstStyle/>
          <a:p>
            <a:r>
              <a:rPr lang="ko-KR" altLang="en-US" dirty="0"/>
              <a:t>멀티플레이어</a:t>
            </a:r>
            <a:r>
              <a:rPr lang="en-US" altLang="ko-KR" dirty="0"/>
              <a:t>, </a:t>
            </a:r>
            <a:r>
              <a:rPr lang="ko-KR" altLang="en-US" dirty="0"/>
              <a:t>채팅 </a:t>
            </a:r>
            <a:r>
              <a:rPr lang="en-US" altLang="ko-KR" dirty="0"/>
              <a:t>(</a:t>
            </a:r>
            <a:r>
              <a:rPr lang="ko-KR" altLang="en-US" dirty="0" err="1"/>
              <a:t>리진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1D20C5-3688-46C6-A609-40C689EC590C}"/>
              </a:ext>
            </a:extLst>
          </p:cNvPr>
          <p:cNvSpPr txBox="1"/>
          <p:nvPr/>
        </p:nvSpPr>
        <p:spPr>
          <a:xfrm>
            <a:off x="467983" y="1655707"/>
            <a:ext cx="23984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highlight>
                  <a:srgbClr val="008000"/>
                </a:highlight>
              </a:rPr>
              <a:t>test </a:t>
            </a:r>
            <a:r>
              <a:rPr lang="ko-KR" altLang="en-US" sz="2800" dirty="0">
                <a:solidFill>
                  <a:schemeClr val="bg1"/>
                </a:solidFill>
                <a:highlight>
                  <a:srgbClr val="008000"/>
                </a:highlight>
              </a:rPr>
              <a:t>의 컴퓨터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10C863-D835-41A8-B181-C271D20E5CC2}"/>
              </a:ext>
            </a:extLst>
          </p:cNvPr>
          <p:cNvSpPr txBox="1"/>
          <p:nvPr/>
        </p:nvSpPr>
        <p:spPr>
          <a:xfrm>
            <a:off x="3333187" y="1678892"/>
            <a:ext cx="28969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rgbClr val="00B0F0"/>
                </a:solidFill>
              </a:rPr>
              <a:t>홍길동</a:t>
            </a:r>
            <a:r>
              <a:rPr lang="en-US" altLang="ko-KR" sz="2800" dirty="0">
                <a:solidFill>
                  <a:srgbClr val="00B0F0"/>
                </a:solidFill>
              </a:rPr>
              <a:t> </a:t>
            </a:r>
            <a:r>
              <a:rPr lang="ko-KR" altLang="en-US" sz="2800" dirty="0">
                <a:solidFill>
                  <a:srgbClr val="00B0F0"/>
                </a:solidFill>
              </a:rPr>
              <a:t>의 컴퓨터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2E8885-8E9B-46DF-8BDF-0F2721941BBF}"/>
              </a:ext>
            </a:extLst>
          </p:cNvPr>
          <p:cNvSpPr txBox="1"/>
          <p:nvPr/>
        </p:nvSpPr>
        <p:spPr>
          <a:xfrm>
            <a:off x="7215361" y="1690433"/>
            <a:ext cx="15957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FF0000"/>
                </a:solidFill>
              </a:rPr>
              <a:t>test3 </a:t>
            </a:r>
            <a:r>
              <a:rPr lang="ko-KR" altLang="en-US" sz="1600" dirty="0">
                <a:solidFill>
                  <a:srgbClr val="FF0000"/>
                </a:solidFill>
              </a:rPr>
              <a:t>의 컴퓨터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65776F-D732-49DE-93E9-7F016DF9FF81}"/>
              </a:ext>
            </a:extLst>
          </p:cNvPr>
          <p:cNvSpPr txBox="1"/>
          <p:nvPr/>
        </p:nvSpPr>
        <p:spPr>
          <a:xfrm>
            <a:off x="1766069" y="5022356"/>
            <a:ext cx="6373861" cy="8425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25" dirty="0"/>
              <a:t>Key (A,S,W,D) </a:t>
            </a:r>
            <a:r>
              <a:rPr lang="ko-KR" altLang="en-US" sz="1625" dirty="0"/>
              <a:t>세로 누를 순간 절대 위치 송신</a:t>
            </a:r>
            <a:r>
              <a:rPr lang="en-US" altLang="ko-KR" sz="1625" dirty="0"/>
              <a:t>;</a:t>
            </a:r>
          </a:p>
          <a:p>
            <a:pPr algn="l"/>
            <a:r>
              <a:rPr lang="en-US" altLang="ko-KR" sz="1625" dirty="0"/>
              <a:t>Key </a:t>
            </a:r>
            <a:r>
              <a:rPr lang="ko-KR" altLang="en-US" sz="1625" dirty="0"/>
              <a:t>계속 누를 때 상대 움직임 </a:t>
            </a:r>
            <a:r>
              <a:rPr lang="en-US" altLang="ko-KR" sz="1625" dirty="0"/>
              <a:t>3D vector </a:t>
            </a:r>
            <a:r>
              <a:rPr lang="ko-KR" altLang="en-US" sz="1625" dirty="0"/>
              <a:t>를 송신 </a:t>
            </a:r>
            <a:r>
              <a:rPr lang="en-US" altLang="ko-KR" sz="1625" dirty="0"/>
              <a:t>(</a:t>
            </a:r>
            <a:r>
              <a:rPr lang="ko-KR" altLang="en-US" sz="1625" dirty="0"/>
              <a:t>대각선 행동 효과</a:t>
            </a:r>
            <a:r>
              <a:rPr lang="en-US" altLang="ko-KR" sz="1625" dirty="0"/>
              <a:t>)</a:t>
            </a:r>
          </a:p>
          <a:p>
            <a:pPr algn="l"/>
            <a:r>
              <a:rPr lang="ko-KR" altLang="en-US" sz="1625" dirty="0"/>
              <a:t>중요 퀴즈 처리 본인 컴퓨터 의뢰</a:t>
            </a: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8CEB0C2A-3C43-4F4A-83D9-C8DA29A1D3BC}"/>
              </a:ext>
            </a:extLst>
          </p:cNvPr>
          <p:cNvSpPr/>
          <p:nvPr/>
        </p:nvSpPr>
        <p:spPr>
          <a:xfrm>
            <a:off x="6262710" y="1599302"/>
            <a:ext cx="1048258" cy="52514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접속</a:t>
            </a: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FDC585C4-396E-4B96-B7EC-8119766D0A7A}"/>
              </a:ext>
            </a:extLst>
          </p:cNvPr>
          <p:cNvSpPr/>
          <p:nvPr/>
        </p:nvSpPr>
        <p:spPr>
          <a:xfrm>
            <a:off x="8811110" y="1626397"/>
            <a:ext cx="1048258" cy="43768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탈퇴</a:t>
            </a: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0237F996-EA36-40FB-8976-C9CD12F84495}"/>
              </a:ext>
            </a:extLst>
          </p:cNvPr>
          <p:cNvSpPr/>
          <p:nvPr/>
        </p:nvSpPr>
        <p:spPr>
          <a:xfrm>
            <a:off x="646881" y="4954976"/>
            <a:ext cx="923058" cy="889964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</a:rPr>
              <a:t>이름</a:t>
            </a:r>
            <a:r>
              <a:rPr lang="en-US" altLang="ko-KR" sz="1400" dirty="0"/>
              <a:t>, </a:t>
            </a:r>
            <a:r>
              <a:rPr lang="ko-KR" altLang="en-US" sz="1400" dirty="0">
                <a:solidFill>
                  <a:srgbClr val="FF0000"/>
                </a:solidFill>
              </a:rPr>
              <a:t>색깔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00E967FD-70EE-41C9-9390-858D87B39C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811" y="2348792"/>
            <a:ext cx="2723915" cy="242882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8F4F299-93D5-479F-81CF-3D556814D9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0596" y="2369187"/>
            <a:ext cx="2762114" cy="2408429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3570FAAD-9D35-4916-9F61-AF0359166B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347" y="2387326"/>
            <a:ext cx="3327497" cy="2121883"/>
          </a:xfrm>
          <a:prstGeom prst="rect">
            <a:avLst/>
          </a:prstGeom>
        </p:spPr>
      </p:pic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A404327A-3514-4C3E-9684-6E847CF731A2}"/>
              </a:ext>
            </a:extLst>
          </p:cNvPr>
          <p:cNvCxnSpPr>
            <a:cxnSpLocks/>
            <a:stCxn id="8" idx="4"/>
          </p:cNvCxnSpPr>
          <p:nvPr/>
        </p:nvCxnSpPr>
        <p:spPr>
          <a:xfrm>
            <a:off x="6786839" y="2124447"/>
            <a:ext cx="491112" cy="3623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CF5A106-8E32-4088-BDB2-E563B6A70650}"/>
              </a:ext>
            </a:extLst>
          </p:cNvPr>
          <p:cNvCxnSpPr>
            <a:cxnSpLocks/>
            <a:stCxn id="9" idx="4"/>
          </p:cNvCxnSpPr>
          <p:nvPr/>
        </p:nvCxnSpPr>
        <p:spPr>
          <a:xfrm flipH="1">
            <a:off x="8783504" y="2064085"/>
            <a:ext cx="551735" cy="2906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477AD82-777D-4559-B689-351313258B42}"/>
              </a:ext>
            </a:extLst>
          </p:cNvPr>
          <p:cNvCxnSpPr>
            <a:cxnSpLocks/>
            <a:stCxn id="10" idx="7"/>
          </p:cNvCxnSpPr>
          <p:nvPr/>
        </p:nvCxnSpPr>
        <p:spPr>
          <a:xfrm flipV="1">
            <a:off x="1434760" y="4507331"/>
            <a:ext cx="602410" cy="5779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4" name="타원 23">
            <a:extLst>
              <a:ext uri="{FF2B5EF4-FFF2-40B4-BE49-F238E27FC236}">
                <a16:creationId xmlns:a16="http://schemas.microsoft.com/office/drawing/2014/main" id="{0CDCAAAD-4C38-462E-A2C6-57320C09AC51}"/>
              </a:ext>
            </a:extLst>
          </p:cNvPr>
          <p:cNvSpPr/>
          <p:nvPr/>
        </p:nvSpPr>
        <p:spPr>
          <a:xfrm>
            <a:off x="2037169" y="3764381"/>
            <a:ext cx="414679" cy="74295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13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273CA5AB-E5D4-4AA3-903C-F8917D7FE1B1}"/>
              </a:ext>
            </a:extLst>
          </p:cNvPr>
          <p:cNvSpPr/>
          <p:nvPr/>
        </p:nvSpPr>
        <p:spPr>
          <a:xfrm>
            <a:off x="7950893" y="4734539"/>
            <a:ext cx="1491234" cy="52514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solidFill>
                  <a:schemeClr val="tx1"/>
                </a:solidFill>
              </a:rPr>
              <a:t>대화창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1773246F-7088-4D26-B49A-2E49FE6F7B27}"/>
              </a:ext>
            </a:extLst>
          </p:cNvPr>
          <p:cNvCxnSpPr/>
          <p:nvPr/>
        </p:nvCxnSpPr>
        <p:spPr>
          <a:xfrm flipH="1" flipV="1">
            <a:off x="7440757" y="4065011"/>
            <a:ext cx="923059" cy="8899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F39AB66-C311-4CBB-A3A6-35CA2E054210}"/>
              </a:ext>
            </a:extLst>
          </p:cNvPr>
          <p:cNvSpPr txBox="1"/>
          <p:nvPr/>
        </p:nvSpPr>
        <p:spPr>
          <a:xfrm>
            <a:off x="6512272" y="859124"/>
            <a:ext cx="901209" cy="342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13" dirty="0"/>
              <a:t>Powered</a:t>
            </a:r>
            <a:r>
              <a:rPr lang="ko-KR" altLang="en-US" sz="813" dirty="0"/>
              <a:t> </a:t>
            </a:r>
            <a:r>
              <a:rPr lang="en-US" altLang="ko-KR" sz="813" dirty="0"/>
              <a:t>by</a:t>
            </a:r>
            <a:r>
              <a:rPr lang="ko-KR" altLang="en-US" sz="813" dirty="0"/>
              <a:t> </a:t>
            </a:r>
            <a:r>
              <a:rPr lang="en-US" altLang="ko-KR" sz="813" dirty="0"/>
              <a:t>git </a:t>
            </a:r>
          </a:p>
          <a:p>
            <a:r>
              <a:rPr lang="en-US" altLang="ko-KR" sz="813" dirty="0"/>
              <a:t>version control</a:t>
            </a:r>
            <a:endParaRPr lang="ko-KR" altLang="en-US" sz="813" dirty="0"/>
          </a:p>
        </p:txBody>
      </p:sp>
      <p:pic>
        <p:nvPicPr>
          <p:cNvPr id="4098" name="Picture 2" descr="Git | Jenkins plugin">
            <a:extLst>
              <a:ext uri="{FF2B5EF4-FFF2-40B4-BE49-F238E27FC236}">
                <a16:creationId xmlns:a16="http://schemas.microsoft.com/office/drawing/2014/main" id="{EA805209-1218-42CD-B2BC-7D1D60B1AF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7489" y="913044"/>
            <a:ext cx="1292653" cy="538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87236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7404A0-4289-40FD-9BAF-49C9043D7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472" y="0"/>
            <a:ext cx="8543925" cy="1077020"/>
          </a:xfrm>
        </p:spPr>
        <p:txBody>
          <a:bodyPr/>
          <a:lstStyle/>
          <a:p>
            <a:r>
              <a:rPr lang="en-US" altLang="ko-KR" dirty="0"/>
              <a:t>NFT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대체 불가능 토큰</a:t>
            </a:r>
            <a:r>
              <a:rPr lang="en-US" altLang="ko-KR" dirty="0"/>
              <a:t>) </a:t>
            </a:r>
            <a:r>
              <a:rPr lang="ko-KR" altLang="en-US" dirty="0"/>
              <a:t>발행 </a:t>
            </a:r>
            <a:r>
              <a:rPr lang="en-US" altLang="ko-KR" dirty="0"/>
              <a:t>(</a:t>
            </a:r>
            <a:r>
              <a:rPr lang="ko-KR" altLang="en-US" dirty="0" err="1"/>
              <a:t>리진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11A5A5D-494B-4F3E-84C1-DA08E8F9C2F4}"/>
              </a:ext>
            </a:extLst>
          </p:cNvPr>
          <p:cNvSpPr/>
          <p:nvPr/>
        </p:nvSpPr>
        <p:spPr>
          <a:xfrm>
            <a:off x="681038" y="2119947"/>
            <a:ext cx="8234363" cy="33649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22461" indent="-227013" algn="l" eaLnBrk="0" fontAlgn="base" hangingPunct="0">
              <a:lnSpc>
                <a:spcPct val="150000"/>
              </a:lnSpc>
              <a:spcBef>
                <a:spcPct val="20000"/>
              </a:spcBef>
              <a:buFont typeface="Wingdings" pitchFamily="2" charset="2"/>
              <a:buChar char="Ø"/>
            </a:pPr>
            <a:r>
              <a:rPr kumimoji="1" lang="en-US" altLang="ko-KR" sz="1950" kern="0" dirty="0">
                <a:solidFill>
                  <a:srgbClr val="000000"/>
                </a:solidFill>
                <a:ea typeface="HY헤드라인M"/>
              </a:rPr>
              <a:t>NFT</a:t>
            </a:r>
            <a:r>
              <a:rPr kumimoji="1" lang="ko-KR" altLang="en-US" sz="1950" kern="0" dirty="0">
                <a:solidFill>
                  <a:srgbClr val="000000"/>
                </a:solidFill>
                <a:ea typeface="HY헤드라인M"/>
              </a:rPr>
              <a:t>는 </a:t>
            </a:r>
            <a:r>
              <a:rPr kumimoji="1" lang="en-US" altLang="ko-KR" sz="1950" kern="0" dirty="0">
                <a:solidFill>
                  <a:srgbClr val="000000"/>
                </a:solidFill>
                <a:ea typeface="HY헤드라인M"/>
              </a:rPr>
              <a:t>ERC721 </a:t>
            </a:r>
            <a:r>
              <a:rPr kumimoji="1" lang="ko-KR" altLang="en-US" sz="1950" kern="0" dirty="0">
                <a:solidFill>
                  <a:srgbClr val="000000"/>
                </a:solidFill>
                <a:ea typeface="HY헤드라인M"/>
              </a:rPr>
              <a:t>표준에 </a:t>
            </a:r>
            <a:r>
              <a:rPr kumimoji="1" lang="en-US" altLang="ko-KR" sz="1950" kern="0" dirty="0">
                <a:solidFill>
                  <a:srgbClr val="000000"/>
                </a:solidFill>
                <a:ea typeface="HY헤드라인M"/>
              </a:rPr>
              <a:t>solidity </a:t>
            </a:r>
            <a:r>
              <a:rPr kumimoji="1" lang="ko-KR" altLang="en-US" sz="1950" kern="0" dirty="0">
                <a:solidFill>
                  <a:srgbClr val="000000"/>
                </a:solidFill>
                <a:ea typeface="HY헤드라인M"/>
              </a:rPr>
              <a:t>언어로 작성 및 컴파일하고 로컬 블록체인 </a:t>
            </a:r>
            <a:r>
              <a:rPr kumimoji="1" lang="en-US" altLang="ko-KR" sz="1950" kern="0" dirty="0">
                <a:solidFill>
                  <a:srgbClr val="000000"/>
                </a:solidFill>
                <a:ea typeface="HY헤드라인M"/>
              </a:rPr>
              <a:t>(Ganache) </a:t>
            </a:r>
            <a:r>
              <a:rPr kumimoji="1" lang="ko-KR" altLang="en-US" sz="1950" kern="0" dirty="0">
                <a:solidFill>
                  <a:srgbClr val="000000"/>
                </a:solidFill>
                <a:ea typeface="HY헤드라인M"/>
              </a:rPr>
              <a:t>에 발행합니다</a:t>
            </a:r>
            <a:r>
              <a:rPr kumimoji="1" lang="en-US" altLang="ko-KR" sz="1950" kern="0" dirty="0">
                <a:solidFill>
                  <a:srgbClr val="000000"/>
                </a:solidFill>
                <a:ea typeface="HY헤드라인M"/>
              </a:rPr>
              <a:t>.</a:t>
            </a:r>
          </a:p>
          <a:p>
            <a:pPr marL="322461" indent="-227013" algn="l" eaLnBrk="0" fontAlgn="base" hangingPunct="0">
              <a:lnSpc>
                <a:spcPct val="150000"/>
              </a:lnSpc>
              <a:spcBef>
                <a:spcPct val="20000"/>
              </a:spcBef>
              <a:buFont typeface="Wingdings" pitchFamily="2" charset="2"/>
              <a:buChar char="Ø"/>
            </a:pPr>
            <a:r>
              <a:rPr kumimoji="1" lang="en-US" altLang="ko-KR" sz="1950" kern="0" dirty="0">
                <a:solidFill>
                  <a:srgbClr val="000000"/>
                </a:solidFill>
                <a:ea typeface="HY헤드라인M"/>
              </a:rPr>
              <a:t>NFT</a:t>
            </a:r>
            <a:r>
              <a:rPr kumimoji="1" lang="ko-KR" altLang="en-US" sz="1950" kern="0" dirty="0">
                <a:solidFill>
                  <a:srgbClr val="000000"/>
                </a:solidFill>
                <a:ea typeface="HY헤드라인M"/>
              </a:rPr>
              <a:t>마다 이름과 고유 </a:t>
            </a:r>
            <a:r>
              <a:rPr kumimoji="1" lang="en-US" altLang="ko-KR" sz="1950" kern="0" dirty="0">
                <a:solidFill>
                  <a:srgbClr val="000000"/>
                </a:solidFill>
                <a:ea typeface="HY헤드라인M"/>
              </a:rPr>
              <a:t>URI </a:t>
            </a:r>
            <a:r>
              <a:rPr kumimoji="1" lang="ko-KR" altLang="en-US" sz="1950" kern="0" dirty="0">
                <a:solidFill>
                  <a:srgbClr val="000000"/>
                </a:solidFill>
                <a:ea typeface="HY헤드라인M"/>
              </a:rPr>
              <a:t>문자열을 가지고 있다</a:t>
            </a:r>
            <a:r>
              <a:rPr kumimoji="1" lang="en-US" altLang="ko-KR" sz="1950" kern="0" dirty="0">
                <a:solidFill>
                  <a:srgbClr val="000000"/>
                </a:solidFill>
                <a:ea typeface="HY헤드라인M"/>
              </a:rPr>
              <a:t>.</a:t>
            </a:r>
          </a:p>
          <a:p>
            <a:pPr marL="322461" indent="-227013" algn="l" eaLnBrk="0" fontAlgn="base" hangingPunct="0">
              <a:lnSpc>
                <a:spcPct val="150000"/>
              </a:lnSpc>
              <a:spcBef>
                <a:spcPct val="20000"/>
              </a:spcBef>
              <a:buFont typeface="Wingdings" pitchFamily="2" charset="2"/>
              <a:buChar char="Ø"/>
            </a:pPr>
            <a:r>
              <a:rPr kumimoji="1" lang="ko-KR" altLang="en-US" sz="1950" kern="0" dirty="0">
                <a:solidFill>
                  <a:srgbClr val="000000"/>
                </a:solidFill>
                <a:ea typeface="HY헤드라인M"/>
              </a:rPr>
              <a:t>퀴즈 대회 우승자는 </a:t>
            </a:r>
            <a:r>
              <a:rPr kumimoji="1" lang="en-US" altLang="ko-KR" sz="1950" kern="0" dirty="0">
                <a:solidFill>
                  <a:srgbClr val="000000"/>
                </a:solidFill>
                <a:ea typeface="HY헤드라인M"/>
              </a:rPr>
              <a:t>EOA</a:t>
            </a:r>
            <a:r>
              <a:rPr kumimoji="1" lang="ko-KR" altLang="en-US" sz="1950" kern="0" dirty="0">
                <a:solidFill>
                  <a:srgbClr val="000000"/>
                </a:solidFill>
                <a:ea typeface="HY헤드라인M"/>
              </a:rPr>
              <a:t>주소를 받고</a:t>
            </a:r>
            <a:r>
              <a:rPr kumimoji="1" lang="en-US" altLang="ko-KR" sz="1950" kern="0" dirty="0">
                <a:solidFill>
                  <a:srgbClr val="000000"/>
                </a:solidFill>
                <a:ea typeface="HY헤드라인M"/>
              </a:rPr>
              <a:t>, CA </a:t>
            </a:r>
            <a:r>
              <a:rPr kumimoji="1" lang="ko-KR" altLang="en-US" sz="1950" kern="0" dirty="0">
                <a:solidFill>
                  <a:srgbClr val="000000"/>
                </a:solidFill>
                <a:ea typeface="HY헤드라인M"/>
              </a:rPr>
              <a:t>주소인 발행 </a:t>
            </a:r>
            <a:r>
              <a:rPr kumimoji="1" lang="ko-KR" altLang="en-US" sz="1950" kern="0" dirty="0" err="1">
                <a:solidFill>
                  <a:srgbClr val="000000"/>
                </a:solidFill>
                <a:ea typeface="HY헤드라인M"/>
              </a:rPr>
              <a:t>콘트랙트로</a:t>
            </a:r>
            <a:r>
              <a:rPr kumimoji="1" lang="ko-KR" altLang="en-US" sz="1950" kern="0" dirty="0">
                <a:solidFill>
                  <a:srgbClr val="000000"/>
                </a:solidFill>
                <a:ea typeface="HY헤드라인M"/>
              </a:rPr>
              <a:t> 통해 발행된 </a:t>
            </a:r>
            <a:r>
              <a:rPr kumimoji="1" lang="en-US" altLang="ko-KR" sz="1950" kern="0" dirty="0">
                <a:solidFill>
                  <a:srgbClr val="000000"/>
                </a:solidFill>
                <a:ea typeface="HY헤드라인M"/>
              </a:rPr>
              <a:t>NFT</a:t>
            </a:r>
            <a:r>
              <a:rPr kumimoji="1" lang="ko-KR" altLang="en-US" sz="1950" kern="0" dirty="0">
                <a:solidFill>
                  <a:srgbClr val="000000"/>
                </a:solidFill>
                <a:ea typeface="HY헤드라인M"/>
              </a:rPr>
              <a:t>의 소유자가 됩니다</a:t>
            </a:r>
            <a:r>
              <a:rPr kumimoji="1" lang="en-US" altLang="ko-KR" sz="1950" kern="0" dirty="0">
                <a:solidFill>
                  <a:srgbClr val="000000"/>
                </a:solidFill>
                <a:ea typeface="HY헤드라인M"/>
              </a:rPr>
              <a:t>.</a:t>
            </a:r>
          </a:p>
          <a:p>
            <a:pPr marL="322461" indent="-227013" algn="l" eaLnBrk="0" fontAlgn="base" hangingPunct="0">
              <a:lnSpc>
                <a:spcPct val="150000"/>
              </a:lnSpc>
              <a:spcBef>
                <a:spcPct val="20000"/>
              </a:spcBef>
              <a:buFont typeface="Wingdings" pitchFamily="2" charset="2"/>
              <a:buChar char="Ø"/>
            </a:pPr>
            <a:r>
              <a:rPr kumimoji="1" lang="en-US" altLang="ko-KR" sz="1950" kern="0" dirty="0">
                <a:solidFill>
                  <a:srgbClr val="000000"/>
                </a:solidFill>
                <a:ea typeface="HY헤드라인M"/>
              </a:rPr>
              <a:t>Next.js API</a:t>
            </a:r>
            <a:r>
              <a:rPr kumimoji="1" lang="ko-KR" altLang="en-US" sz="1950" kern="0" dirty="0">
                <a:solidFill>
                  <a:srgbClr val="000000"/>
                </a:solidFill>
                <a:ea typeface="HY헤드라인M"/>
              </a:rPr>
              <a:t>를 만들고</a:t>
            </a:r>
            <a:r>
              <a:rPr kumimoji="1" lang="en-US" altLang="ko-KR" sz="1950" kern="0" dirty="0">
                <a:solidFill>
                  <a:srgbClr val="000000"/>
                </a:solidFill>
                <a:ea typeface="HY헤드라인M"/>
              </a:rPr>
              <a:t>, </a:t>
            </a:r>
            <a:r>
              <a:rPr kumimoji="1" lang="ko-KR" altLang="en-US" sz="1950" kern="0" dirty="0">
                <a:solidFill>
                  <a:srgbClr val="000000"/>
                </a:solidFill>
                <a:ea typeface="HY헤드라인M"/>
              </a:rPr>
              <a:t>여기서 웹에서 순수한 </a:t>
            </a:r>
            <a:r>
              <a:rPr kumimoji="1" lang="en-US" altLang="ko-KR" sz="1950" kern="0" dirty="0">
                <a:solidFill>
                  <a:srgbClr val="000000"/>
                </a:solidFill>
                <a:ea typeface="HY헤드라인M"/>
              </a:rPr>
              <a:t>web3 </a:t>
            </a:r>
            <a:r>
              <a:rPr kumimoji="1" lang="ko-KR" altLang="en-US" sz="1950" kern="0" dirty="0">
                <a:solidFill>
                  <a:srgbClr val="000000"/>
                </a:solidFill>
                <a:ea typeface="HY헤드라인M"/>
              </a:rPr>
              <a:t>인터페이스로 </a:t>
            </a:r>
            <a:r>
              <a:rPr kumimoji="1" lang="en-US" altLang="ko-KR" sz="1950" kern="0" dirty="0">
                <a:solidFill>
                  <a:srgbClr val="000000"/>
                </a:solidFill>
                <a:ea typeface="HY헤드라인M"/>
              </a:rPr>
              <a:t>NFT </a:t>
            </a:r>
            <a:r>
              <a:rPr kumimoji="1" lang="ko-KR" altLang="en-US" sz="1950" kern="0" dirty="0">
                <a:solidFill>
                  <a:srgbClr val="000000"/>
                </a:solidFill>
                <a:ea typeface="HY헤드라인M"/>
              </a:rPr>
              <a:t>발행 현황과 소유자를 조회 처리가 됩니다</a:t>
            </a:r>
            <a:r>
              <a:rPr kumimoji="1" lang="en-US" altLang="ko-KR" sz="1950" kern="0" dirty="0">
                <a:solidFill>
                  <a:srgbClr val="000000"/>
                </a:solidFill>
                <a:ea typeface="HY헤드라인M"/>
              </a:rPr>
              <a:t>. (</a:t>
            </a:r>
            <a:r>
              <a:rPr kumimoji="1" lang="ko-KR" altLang="en-US" sz="1950" kern="0" dirty="0">
                <a:solidFill>
                  <a:srgbClr val="000000"/>
                </a:solidFill>
                <a:ea typeface="HY헤드라인M"/>
              </a:rPr>
              <a:t>결과는 </a:t>
            </a:r>
            <a:r>
              <a:rPr kumimoji="1" lang="en-US" altLang="ko-KR" sz="1950" kern="0" dirty="0">
                <a:solidFill>
                  <a:srgbClr val="000000"/>
                </a:solidFill>
                <a:ea typeface="HY헤드라인M"/>
              </a:rPr>
              <a:t>DB </a:t>
            </a:r>
            <a:r>
              <a:rPr kumimoji="1" lang="ko-KR" altLang="en-US" sz="1950" kern="0" dirty="0">
                <a:solidFill>
                  <a:srgbClr val="000000"/>
                </a:solidFill>
                <a:ea typeface="HY헤드라인M"/>
              </a:rPr>
              <a:t>연동 가능</a:t>
            </a:r>
            <a:r>
              <a:rPr kumimoji="1" lang="en-US" altLang="ko-KR" sz="1950" kern="0" dirty="0">
                <a:solidFill>
                  <a:srgbClr val="000000"/>
                </a:solidFill>
                <a:ea typeface="HY헤드라인M"/>
              </a:rPr>
              <a:t>)</a:t>
            </a:r>
            <a:endParaRPr kumimoji="1" lang="ko-KR" altLang="en-US" sz="1950" kern="0" dirty="0">
              <a:solidFill>
                <a:srgbClr val="000000"/>
              </a:solidFill>
              <a:ea typeface="HY헤드라인M"/>
            </a:endParaRPr>
          </a:p>
        </p:txBody>
      </p:sp>
      <p:pic>
        <p:nvPicPr>
          <p:cNvPr id="2050" name="Picture 2" descr="What Is an NFT? How Non-Fungible Tokens Work">
            <a:extLst>
              <a:ext uri="{FF2B5EF4-FFF2-40B4-BE49-F238E27FC236}">
                <a16:creationId xmlns:a16="http://schemas.microsoft.com/office/drawing/2014/main" id="{18AD1C59-BA3A-413E-A6FF-375D39105D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3552" y="1044266"/>
            <a:ext cx="1072247" cy="803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8340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0" name="Picture 8" descr="The Anatomy of ERC721. Understanding Non-Fungible Ethereum… | by Gerald  Nash | Crypto Currently | Medium">
            <a:extLst>
              <a:ext uri="{FF2B5EF4-FFF2-40B4-BE49-F238E27FC236}">
                <a16:creationId xmlns:a16="http://schemas.microsoft.com/office/drawing/2014/main" id="{AD5CEDF1-BFF9-4A0F-93FA-445058ECB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700" y="3362712"/>
            <a:ext cx="1275418" cy="637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Structure of a Contract in Solidity - Knoldus Blogs">
            <a:extLst>
              <a:ext uri="{FF2B5EF4-FFF2-40B4-BE49-F238E27FC236}">
                <a16:creationId xmlns:a16="http://schemas.microsoft.com/office/drawing/2014/main" id="{53FC390F-D5B6-416E-9E87-4ADA956EBF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6" y="1574183"/>
            <a:ext cx="1569584" cy="711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NextJS: the future of the web? Why and when to use NextJS? - Aplyca">
            <a:extLst>
              <a:ext uri="{FF2B5EF4-FFF2-40B4-BE49-F238E27FC236}">
                <a16:creationId xmlns:a16="http://schemas.microsoft.com/office/drawing/2014/main" id="{F929EFFC-42EC-4768-8058-378757EE5C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5706" y="4281123"/>
            <a:ext cx="1646816" cy="688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Your custom development solution with React JS| Ubidreams">
            <a:extLst>
              <a:ext uri="{FF2B5EF4-FFF2-40B4-BE49-F238E27FC236}">
                <a16:creationId xmlns:a16="http://schemas.microsoft.com/office/drawing/2014/main" id="{7F1C6235-15F9-4EC5-9075-ED4977A26C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2075" y="5030953"/>
            <a:ext cx="1480636" cy="972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1C029FBC-ADB0-4BC4-A9F8-C7B4D67554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700" y="154378"/>
            <a:ext cx="8543925" cy="692846"/>
          </a:xfrm>
        </p:spPr>
        <p:txBody>
          <a:bodyPr/>
          <a:lstStyle/>
          <a:p>
            <a:r>
              <a:rPr lang="en-US" altLang="ko-KR" dirty="0"/>
              <a:t>NFT</a:t>
            </a:r>
            <a:r>
              <a:rPr lang="ko-KR" altLang="en-US" dirty="0"/>
              <a:t>발행 요약 </a:t>
            </a:r>
            <a:r>
              <a:rPr lang="en-US" altLang="ko-KR" dirty="0"/>
              <a:t>(</a:t>
            </a:r>
            <a:r>
              <a:rPr lang="ko-KR" altLang="en-US" dirty="0" err="1"/>
              <a:t>리진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DABA35DF-6B82-4B93-9465-F5278A3EC8B7}"/>
              </a:ext>
            </a:extLst>
          </p:cNvPr>
          <p:cNvSpPr/>
          <p:nvPr/>
        </p:nvSpPr>
        <p:spPr>
          <a:xfrm>
            <a:off x="681038" y="2212279"/>
            <a:ext cx="2155680" cy="121573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err="1">
                <a:solidFill>
                  <a:schemeClr val="tx1"/>
                </a:solidFill>
              </a:rPr>
              <a:t>HkitNft.sol</a:t>
            </a:r>
            <a:r>
              <a:rPr lang="en-US" altLang="ko-KR" sz="1400" dirty="0">
                <a:solidFill>
                  <a:schemeClr val="tx1"/>
                </a:solidFill>
              </a:rPr>
              <a:t> </a:t>
            </a:r>
            <a:r>
              <a:rPr lang="ko-KR" altLang="en-US" sz="1400" dirty="0">
                <a:solidFill>
                  <a:schemeClr val="tx1"/>
                </a:solidFill>
              </a:rPr>
              <a:t>에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ERC721 </a:t>
            </a:r>
            <a:r>
              <a:rPr lang="ko-KR" altLang="en-US" sz="1400" dirty="0">
                <a:solidFill>
                  <a:schemeClr val="tx1"/>
                </a:solidFill>
              </a:rPr>
              <a:t>표준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Smart contract </a:t>
            </a:r>
            <a:r>
              <a:rPr lang="ko-KR" altLang="en-US" sz="1400" dirty="0">
                <a:solidFill>
                  <a:schemeClr val="tx1"/>
                </a:solidFill>
              </a:rPr>
              <a:t>생성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95308A10-19E6-4671-ADC5-A98DB39B1786}"/>
              </a:ext>
            </a:extLst>
          </p:cNvPr>
          <p:cNvSpPr/>
          <p:nvPr/>
        </p:nvSpPr>
        <p:spPr>
          <a:xfrm>
            <a:off x="6718852" y="2212278"/>
            <a:ext cx="2506111" cy="121573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>
                <a:solidFill>
                  <a:schemeClr val="tx1"/>
                </a:solidFill>
              </a:rPr>
              <a:t>Ganache </a:t>
            </a:r>
            <a:r>
              <a:rPr lang="ko-KR" altLang="en-US" sz="1400" dirty="0">
                <a:solidFill>
                  <a:schemeClr val="tx1"/>
                </a:solidFill>
              </a:rPr>
              <a:t>에서 배포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ko-KR" altLang="en-US" sz="1400" dirty="0">
                <a:solidFill>
                  <a:schemeClr val="tx1"/>
                </a:solidFill>
              </a:rPr>
              <a:t> </a:t>
            </a:r>
            <a:r>
              <a:rPr lang="en-US" altLang="ko-KR" sz="1400" dirty="0">
                <a:solidFill>
                  <a:schemeClr val="tx1"/>
                </a:solidFill>
              </a:rPr>
              <a:t>(CA</a:t>
            </a:r>
            <a:r>
              <a:rPr lang="ko-KR" altLang="en-US" sz="1400" dirty="0">
                <a:solidFill>
                  <a:schemeClr val="tx1"/>
                </a:solidFill>
              </a:rPr>
              <a:t> 주소</a:t>
            </a:r>
            <a:r>
              <a:rPr lang="en-US" altLang="ko-KR" sz="1400" dirty="0">
                <a:solidFill>
                  <a:schemeClr val="tx1"/>
                </a:solidFill>
              </a:rPr>
              <a:t>);</a:t>
            </a:r>
          </a:p>
          <a:p>
            <a:r>
              <a:rPr lang="en-US" altLang="ko-KR" sz="1400" dirty="0">
                <a:solidFill>
                  <a:schemeClr val="tx1"/>
                </a:solidFill>
              </a:rPr>
              <a:t>NFT</a:t>
            </a:r>
            <a:r>
              <a:rPr lang="ko-KR" altLang="en-US" sz="1400" dirty="0">
                <a:solidFill>
                  <a:schemeClr val="tx1"/>
                </a:solidFill>
              </a:rPr>
              <a:t>도 주소 보유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5" name="순서도: 판단 4">
            <a:extLst>
              <a:ext uri="{FF2B5EF4-FFF2-40B4-BE49-F238E27FC236}">
                <a16:creationId xmlns:a16="http://schemas.microsoft.com/office/drawing/2014/main" id="{68C5BC98-DA2E-4D71-BFD8-D630740AB0F6}"/>
              </a:ext>
            </a:extLst>
          </p:cNvPr>
          <p:cNvSpPr/>
          <p:nvPr/>
        </p:nvSpPr>
        <p:spPr>
          <a:xfrm>
            <a:off x="3336056" y="2407932"/>
            <a:ext cx="1572039" cy="826397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컴파일</a:t>
            </a: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6A6D5806-54E2-4C95-928C-9F5C9DE24182}"/>
              </a:ext>
            </a:extLst>
          </p:cNvPr>
          <p:cNvSpPr/>
          <p:nvPr/>
        </p:nvSpPr>
        <p:spPr>
          <a:xfrm>
            <a:off x="2031000" y="4194949"/>
            <a:ext cx="2155680" cy="137455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>
                <a:solidFill>
                  <a:schemeClr val="tx1"/>
                </a:solidFill>
              </a:rPr>
              <a:t>Node.js API:</a:t>
            </a:r>
          </a:p>
          <a:p>
            <a:r>
              <a:rPr lang="en-US" altLang="ko-KR" sz="1400" dirty="0">
                <a:solidFill>
                  <a:schemeClr val="tx1"/>
                </a:solidFill>
              </a:rPr>
              <a:t>mint (</a:t>
            </a:r>
            <a:r>
              <a:rPr lang="ko-KR" altLang="en-US" sz="1400" dirty="0">
                <a:solidFill>
                  <a:schemeClr val="tx1"/>
                </a:solidFill>
              </a:rPr>
              <a:t>발행</a:t>
            </a:r>
            <a:r>
              <a:rPr lang="en-US" altLang="ko-KR" sz="1400" dirty="0">
                <a:solidFill>
                  <a:schemeClr val="tx1"/>
                </a:solidFill>
              </a:rPr>
              <a:t>)</a:t>
            </a:r>
          </a:p>
          <a:p>
            <a:r>
              <a:rPr lang="en-US" altLang="ko-KR" sz="1400" dirty="0">
                <a:solidFill>
                  <a:schemeClr val="tx1"/>
                </a:solidFill>
              </a:rPr>
              <a:t>list (</a:t>
            </a:r>
            <a:r>
              <a:rPr lang="ko-KR" altLang="en-US" sz="1400" dirty="0">
                <a:solidFill>
                  <a:schemeClr val="tx1"/>
                </a:solidFill>
              </a:rPr>
              <a:t>조회</a:t>
            </a:r>
            <a:r>
              <a:rPr lang="en-US" altLang="ko-KR" sz="1400" dirty="0">
                <a:solidFill>
                  <a:schemeClr val="tx1"/>
                </a:solidFill>
              </a:rPr>
              <a:t>)</a:t>
            </a:r>
          </a:p>
          <a:p>
            <a:r>
              <a:rPr lang="en-US" altLang="ko-KR" sz="1400" dirty="0">
                <a:solidFill>
                  <a:schemeClr val="tx1"/>
                </a:solidFill>
              </a:rPr>
              <a:t>supply (</a:t>
            </a:r>
            <a:r>
              <a:rPr lang="ko-KR" altLang="en-US" sz="1400" dirty="0">
                <a:solidFill>
                  <a:schemeClr val="tx1"/>
                </a:solidFill>
              </a:rPr>
              <a:t>총수량</a:t>
            </a:r>
            <a:r>
              <a:rPr lang="en-US" altLang="ko-KR" sz="1400" dirty="0">
                <a:solidFill>
                  <a:schemeClr val="tx1"/>
                </a:solidFill>
              </a:rPr>
              <a:t>)</a:t>
            </a:r>
          </a:p>
          <a:p>
            <a:r>
              <a:rPr lang="en-US" altLang="ko-KR" sz="1400" dirty="0">
                <a:solidFill>
                  <a:schemeClr val="tx1"/>
                </a:solidFill>
              </a:rPr>
              <a:t>balance (</a:t>
            </a:r>
            <a:r>
              <a:rPr lang="ko-KR" altLang="en-US" sz="1400" dirty="0">
                <a:solidFill>
                  <a:schemeClr val="tx1"/>
                </a:solidFill>
              </a:rPr>
              <a:t>잔고</a:t>
            </a:r>
            <a:r>
              <a:rPr lang="en-US" altLang="ko-KR" sz="14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7" name="순서도: 판단 6">
            <a:extLst>
              <a:ext uri="{FF2B5EF4-FFF2-40B4-BE49-F238E27FC236}">
                <a16:creationId xmlns:a16="http://schemas.microsoft.com/office/drawing/2014/main" id="{2614B929-2848-4824-BA87-7A5971E7534C}"/>
              </a:ext>
            </a:extLst>
          </p:cNvPr>
          <p:cNvSpPr/>
          <p:nvPr/>
        </p:nvSpPr>
        <p:spPr>
          <a:xfrm>
            <a:off x="4656288" y="3437729"/>
            <a:ext cx="1572039" cy="826397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Web3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E9564076-7865-48DB-A632-56FA7C1E5E4E}"/>
              </a:ext>
            </a:extLst>
          </p:cNvPr>
          <p:cNvSpPr/>
          <p:nvPr/>
        </p:nvSpPr>
        <p:spPr>
          <a:xfrm>
            <a:off x="6294217" y="4590091"/>
            <a:ext cx="2330464" cy="121573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>
                <a:solidFill>
                  <a:schemeClr val="tx1"/>
                </a:solidFill>
              </a:rPr>
              <a:t>웹페이지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ko-KR" altLang="en-US" sz="1400" dirty="0">
                <a:solidFill>
                  <a:schemeClr val="tx1"/>
                </a:solidFill>
              </a:rPr>
              <a:t>제어</a:t>
            </a:r>
            <a:r>
              <a:rPr lang="en-US" altLang="ko-KR" sz="1400" dirty="0">
                <a:solidFill>
                  <a:schemeClr val="tx1"/>
                </a:solidFill>
              </a:rPr>
              <a:t>;</a:t>
            </a:r>
          </a:p>
          <a:p>
            <a:r>
              <a:rPr lang="ko-KR" altLang="en-US" sz="1400" dirty="0">
                <a:solidFill>
                  <a:schemeClr val="tx1"/>
                </a:solidFill>
              </a:rPr>
              <a:t>사용자</a:t>
            </a:r>
            <a:r>
              <a:rPr lang="en-US" altLang="ko-KR" sz="1400" dirty="0">
                <a:solidFill>
                  <a:schemeClr val="tx1"/>
                </a:solidFill>
              </a:rPr>
              <a:t>:</a:t>
            </a:r>
            <a:r>
              <a:rPr lang="ko-KR" altLang="en-US" sz="1400" dirty="0">
                <a:solidFill>
                  <a:schemeClr val="tx1"/>
                </a:solidFill>
              </a:rPr>
              <a:t> </a:t>
            </a:r>
            <a:r>
              <a:rPr lang="en-US" altLang="ko-KR" sz="1400" dirty="0">
                <a:solidFill>
                  <a:schemeClr val="tx1"/>
                </a:solidFill>
              </a:rPr>
              <a:t>EOA </a:t>
            </a:r>
            <a:r>
              <a:rPr lang="ko-KR" altLang="en-US" sz="1400" dirty="0">
                <a:solidFill>
                  <a:schemeClr val="tx1"/>
                </a:solidFill>
              </a:rPr>
              <a:t>주소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100C55-BBC1-4403-9F44-9E32346379F2}"/>
              </a:ext>
            </a:extLst>
          </p:cNvPr>
          <p:cNvSpPr txBox="1"/>
          <p:nvPr/>
        </p:nvSpPr>
        <p:spPr>
          <a:xfrm>
            <a:off x="5258218" y="2406947"/>
            <a:ext cx="10118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/>
              <a:t>HkitNft.abi</a:t>
            </a:r>
            <a:endParaRPr lang="ko-KR" altLang="en-US" sz="1400" dirty="0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AEA0DD50-39D8-4083-8292-F32C58A38492}"/>
              </a:ext>
            </a:extLst>
          </p:cNvPr>
          <p:cNvCxnSpPr>
            <a:stCxn id="3" idx="6"/>
            <a:endCxn id="5" idx="1"/>
          </p:cNvCxnSpPr>
          <p:nvPr/>
        </p:nvCxnSpPr>
        <p:spPr>
          <a:xfrm>
            <a:off x="2836718" y="2820147"/>
            <a:ext cx="499338" cy="984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4E5EB9C1-5B86-4506-9DD3-031D2D857FF6}"/>
              </a:ext>
            </a:extLst>
          </p:cNvPr>
          <p:cNvCxnSpPr>
            <a:cxnSpLocks/>
            <a:stCxn id="5" idx="3"/>
            <a:endCxn id="4" idx="2"/>
          </p:cNvCxnSpPr>
          <p:nvPr/>
        </p:nvCxnSpPr>
        <p:spPr>
          <a:xfrm flipV="1">
            <a:off x="4908095" y="2820146"/>
            <a:ext cx="1810757" cy="985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9CE8C8DB-A03C-492B-81BE-629ED3C0466A}"/>
              </a:ext>
            </a:extLst>
          </p:cNvPr>
          <p:cNvSpPr/>
          <p:nvPr/>
        </p:nvSpPr>
        <p:spPr>
          <a:xfrm rot="19889663">
            <a:off x="5631662" y="3169150"/>
            <a:ext cx="1347625" cy="3937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13"/>
          </a:p>
        </p:txBody>
      </p:sp>
      <p:sp>
        <p:nvSpPr>
          <p:cNvPr id="15" name="화살표: 왼쪽 14">
            <a:extLst>
              <a:ext uri="{FF2B5EF4-FFF2-40B4-BE49-F238E27FC236}">
                <a16:creationId xmlns:a16="http://schemas.microsoft.com/office/drawing/2014/main" id="{4289AF36-F516-4CFB-9DE7-CD5BD034D18C}"/>
              </a:ext>
            </a:extLst>
          </p:cNvPr>
          <p:cNvSpPr/>
          <p:nvPr/>
        </p:nvSpPr>
        <p:spPr>
          <a:xfrm rot="19971500">
            <a:off x="3915238" y="4058659"/>
            <a:ext cx="1228280" cy="39376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13"/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F6439006-DC3F-4294-9F04-13E4467D7962}"/>
              </a:ext>
            </a:extLst>
          </p:cNvPr>
          <p:cNvCxnSpPr>
            <a:cxnSpLocks/>
            <a:stCxn id="6" idx="6"/>
            <a:endCxn id="8" idx="2"/>
          </p:cNvCxnSpPr>
          <p:nvPr/>
        </p:nvCxnSpPr>
        <p:spPr>
          <a:xfrm>
            <a:off x="4186679" y="4882227"/>
            <a:ext cx="2107537" cy="315732"/>
          </a:xfrm>
          <a:prstGeom prst="straightConnector1">
            <a:avLst/>
          </a:prstGeom>
          <a:ln w="635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F5AB6AFA-609F-4C68-9E03-02076162D0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33913" y="1186264"/>
            <a:ext cx="2298502" cy="998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4732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D1BC7F-4899-46ED-8807-968C16FB5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472" y="96603"/>
            <a:ext cx="5988627" cy="844848"/>
          </a:xfrm>
        </p:spPr>
        <p:txBody>
          <a:bodyPr>
            <a:normAutofit/>
          </a:bodyPr>
          <a:lstStyle/>
          <a:p>
            <a:r>
              <a:rPr lang="en-US" altLang="ko-KR" dirty="0"/>
              <a:t>Unity</a:t>
            </a:r>
            <a:r>
              <a:rPr lang="ko-KR" altLang="en-US" dirty="0"/>
              <a:t>에서 지동 생성 엔진 </a:t>
            </a:r>
            <a:r>
              <a:rPr lang="en-US" altLang="ko-KR" dirty="0"/>
              <a:t>(</a:t>
            </a:r>
            <a:r>
              <a:rPr lang="ko-KR" altLang="en-US" dirty="0" err="1"/>
              <a:t>리진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ACDBE7E-85EC-4DD4-AE1F-9DE5BA0246FE}"/>
              </a:ext>
            </a:extLst>
          </p:cNvPr>
          <p:cNvSpPr/>
          <p:nvPr/>
        </p:nvSpPr>
        <p:spPr>
          <a:xfrm>
            <a:off x="421971" y="1805675"/>
            <a:ext cx="4251368" cy="39433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ko-KR" sz="2275" dirty="0"/>
              <a:t>(</a:t>
            </a:r>
            <a:r>
              <a:rPr lang="en-US" altLang="ko-KR" sz="2275" dirty="0" err="1"/>
              <a:t>x,z</a:t>
            </a:r>
            <a:r>
              <a:rPr lang="en-US" altLang="ko-KR" sz="2275" dirty="0"/>
              <a:t>)</a:t>
            </a:r>
            <a:r>
              <a:rPr lang="ko-KR" altLang="en-US" sz="2275" dirty="0"/>
              <a:t>좌표의 잔디</a:t>
            </a:r>
            <a:r>
              <a:rPr lang="en-US" altLang="ko-KR" sz="2275" dirty="0"/>
              <a:t>, </a:t>
            </a:r>
            <a:r>
              <a:rPr lang="ko-KR" altLang="en-US" sz="2275" dirty="0"/>
              <a:t>흙</a:t>
            </a:r>
            <a:r>
              <a:rPr lang="en-US" altLang="ko-KR" sz="2275" dirty="0"/>
              <a:t>, </a:t>
            </a:r>
            <a:r>
              <a:rPr lang="ko-KR" altLang="en-US" sz="2275" dirty="0"/>
              <a:t>바위 높이</a:t>
            </a:r>
            <a:r>
              <a:rPr lang="en-US" altLang="ko-KR" sz="2275" dirty="0"/>
              <a:t>(y)</a:t>
            </a:r>
            <a:r>
              <a:rPr lang="ko-KR" altLang="en-US" sz="2275" dirty="0"/>
              <a:t>는 랜덤하게 생성하고</a:t>
            </a:r>
            <a:r>
              <a:rPr lang="en-US" altLang="ko-KR" sz="2275" dirty="0"/>
              <a:t>. </a:t>
            </a:r>
            <a:r>
              <a:rPr lang="ko-KR" altLang="en-US" sz="2275" dirty="0"/>
              <a:t>일정 크기의 블록</a:t>
            </a:r>
            <a:r>
              <a:rPr lang="en-US" altLang="ko-KR" sz="2275" dirty="0"/>
              <a:t> Mesh</a:t>
            </a:r>
            <a:r>
              <a:rPr lang="ko-KR" altLang="en-US" sz="2275" dirty="0"/>
              <a:t>를 빌드하고나서 타일을 지정합니다</a:t>
            </a:r>
            <a:r>
              <a:rPr lang="en-US" altLang="ko-KR" sz="2275" dirty="0"/>
              <a:t>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ko-KR" altLang="en-US" sz="2275" dirty="0"/>
              <a:t>물을 일정높이에서 물표면을 생성합니다</a:t>
            </a:r>
            <a:r>
              <a:rPr lang="en-US" altLang="ko-KR" sz="2275" dirty="0"/>
              <a:t>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ko-KR" altLang="en-US" sz="2275" dirty="0"/>
              <a:t>벽돌을 랜덤하게 추가됩니다</a:t>
            </a:r>
            <a:r>
              <a:rPr lang="en-US" altLang="ko-KR" sz="2275" dirty="0"/>
              <a:t>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ko-KR" altLang="en-US" sz="2275" dirty="0"/>
              <a:t>중간 편지는 </a:t>
            </a:r>
            <a:r>
              <a:rPr lang="en-US" altLang="ko-KR" sz="2275" dirty="0"/>
              <a:t>OX</a:t>
            </a:r>
            <a:r>
              <a:rPr lang="ko-KR" altLang="en-US" sz="2275" dirty="0"/>
              <a:t>퀴즈 용 장소입니다</a:t>
            </a:r>
            <a:r>
              <a:rPr lang="en-US" altLang="ko-KR" sz="2275" dirty="0"/>
              <a:t>.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ko-KR" altLang="en-US" sz="2275" dirty="0"/>
              <a:t>끝에 반투명 벽면</a:t>
            </a:r>
            <a:r>
              <a:rPr lang="en-US" altLang="ko-KR" sz="2275" dirty="0"/>
              <a:t>.</a:t>
            </a:r>
            <a:endParaRPr lang="ko-KR" altLang="en-US" sz="2275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F437F5C-E6FC-4A9D-A695-F6B370AE6C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0" y="2264272"/>
            <a:ext cx="4729783" cy="3468507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08CDD974-8F3C-4166-8E4F-DCFFDEFCA700}"/>
              </a:ext>
            </a:extLst>
          </p:cNvPr>
          <p:cNvGrpSpPr/>
          <p:nvPr/>
        </p:nvGrpSpPr>
        <p:grpSpPr>
          <a:xfrm>
            <a:off x="6465168" y="1328346"/>
            <a:ext cx="1416248" cy="711994"/>
            <a:chOff x="6727681" y="628216"/>
            <a:chExt cx="1743075" cy="876300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44351452-1C85-4C69-AE1F-4C3B6C9F92B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27681" y="628216"/>
              <a:ext cx="1285875" cy="447675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58FBC8FB-1686-440D-A2C2-D943B3BB98E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13556" y="628216"/>
              <a:ext cx="457200" cy="876300"/>
            </a:xfrm>
            <a:prstGeom prst="rect">
              <a:avLst/>
            </a:prstGeom>
          </p:spPr>
        </p:pic>
      </p:grp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A0D3880-4E7B-4770-8464-E833CA94728A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7881416" y="1684343"/>
            <a:ext cx="490823" cy="689128"/>
          </a:xfrm>
          <a:prstGeom prst="straightConnector1">
            <a:avLst/>
          </a:prstGeom>
          <a:ln w="25400">
            <a:solidFill>
              <a:srgbClr val="92D050"/>
            </a:solidFill>
            <a:headEnd type="none" w="med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81B7975-7E6B-4A65-8717-E8CCBA42535A}"/>
              </a:ext>
            </a:extLst>
          </p:cNvPr>
          <p:cNvSpPr txBox="1"/>
          <p:nvPr/>
        </p:nvSpPr>
        <p:spPr>
          <a:xfrm>
            <a:off x="2180445" y="5868213"/>
            <a:ext cx="55451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dirty="0">
                <a:solidFill>
                  <a:srgbClr val="C00000"/>
                </a:solidFill>
              </a:rPr>
              <a:t>표면만 저장</a:t>
            </a:r>
            <a:r>
              <a:rPr lang="en-US" altLang="ko-KR" sz="1800" dirty="0">
                <a:solidFill>
                  <a:srgbClr val="C00000"/>
                </a:solidFill>
              </a:rPr>
              <a:t>; </a:t>
            </a:r>
            <a:r>
              <a:rPr lang="ko-KR" altLang="en-US" sz="1800" dirty="0">
                <a:solidFill>
                  <a:srgbClr val="C00000"/>
                </a:solidFill>
              </a:rPr>
              <a:t>연산 시간 최적화</a:t>
            </a:r>
            <a:r>
              <a:rPr lang="en-US" altLang="ko-KR" sz="1800" dirty="0">
                <a:solidFill>
                  <a:srgbClr val="C00000"/>
                </a:solidFill>
              </a:rPr>
              <a:t>; 16x16 </a:t>
            </a:r>
            <a:r>
              <a:rPr lang="ko-KR" altLang="en-US" sz="1800" dirty="0">
                <a:solidFill>
                  <a:srgbClr val="C00000"/>
                </a:solidFill>
              </a:rPr>
              <a:t>블록으로 생성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D576CF7-76B5-4A00-91A6-1FCA13BAA6F5}"/>
              </a:ext>
            </a:extLst>
          </p:cNvPr>
          <p:cNvSpPr/>
          <p:nvPr/>
        </p:nvSpPr>
        <p:spPr>
          <a:xfrm>
            <a:off x="7834782" y="1666225"/>
            <a:ext cx="218281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 dirty="0">
                <a:solidFill>
                  <a:srgbClr val="00B050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2D </a:t>
            </a:r>
            <a:r>
              <a:rPr lang="ko-KR" altLang="en-US" sz="1200" b="1" dirty="0">
                <a:solidFill>
                  <a:srgbClr val="00B050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연속 노이즈 알고리즘</a:t>
            </a:r>
            <a:endParaRPr lang="ko-KR" altLang="en-US" sz="12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88831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AED76A-5C40-8448-0B9B-5B962A0AF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Metaverse </a:t>
            </a:r>
            <a:r>
              <a:rPr lang="ko-KR" altLang="en-US" dirty="0"/>
              <a:t>퀴즈 테스트</a:t>
            </a:r>
            <a:r>
              <a:rPr lang="en-US" altLang="ko-KR" dirty="0"/>
              <a:t>(</a:t>
            </a:r>
            <a:r>
              <a:rPr lang="ko-KR" altLang="en-US" dirty="0"/>
              <a:t>송두영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5" name="nppt_16817837708961023">
            <a:extLst>
              <a:ext uri="{FF2B5EF4-FFF2-40B4-BE49-F238E27FC236}">
                <a16:creationId xmlns:a16="http://schemas.microsoft.com/office/drawing/2014/main" id="{430BB254-5294-A0C5-A285-74A32D8D6453}"/>
              </a:ext>
            </a:extLst>
          </p:cNvPr>
          <p:cNvSpPr txBox="1">
            <a:spLocks/>
          </p:cNvSpPr>
          <p:nvPr/>
        </p:nvSpPr>
        <p:spPr>
          <a:xfrm>
            <a:off x="-4587" y="4477377"/>
            <a:ext cx="5178392" cy="1439896"/>
          </a:xfrm>
          <a:prstGeom prst="rect">
            <a:avLst/>
          </a:prstGeom>
        </p:spPr>
        <p:txBody>
          <a:bodyPr lIns="91440" tIns="45720" rIns="91440" bIns="45720"/>
          <a:lstStyle>
            <a:lvl1pPr marL="0" indent="0" algn="ctr" latinLnBrk="1">
              <a:spcBef>
                <a:spcPct val="20000"/>
              </a:spcBef>
              <a:spcAft>
                <a:spcPct val="0"/>
              </a:spcAft>
              <a:buFont typeface="Wingdings" pitchFamily="2" charset="2"/>
              <a:buNone/>
              <a:defRPr sz="2600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latinLnBrk="1">
              <a:spcBef>
                <a:spcPct val="20000"/>
              </a:spcBef>
              <a:spcAft>
                <a:spcPct val="0"/>
              </a:spcAft>
              <a:buFont typeface="Wingdings" pitchFamily="2" charset="2"/>
              <a:buNone/>
              <a:defRPr sz="2400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</a:defRPr>
            </a:lvl2pPr>
            <a:lvl3pPr marL="914400" indent="0" algn="ctr" latinLnBrk="1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</a:defRPr>
            </a:lvl3pPr>
            <a:lvl4pPr marL="1371600" indent="0" algn="ctr" latinLnBrk="1">
              <a:spcBef>
                <a:spcPct val="20000"/>
              </a:spcBef>
              <a:spcAft>
                <a:spcPct val="0"/>
              </a:spcAft>
              <a:buNone/>
              <a:defRPr sz="1600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</a:defRPr>
            </a:lvl4pPr>
            <a:lvl5pPr marL="1828800" indent="0" algn="ctr" latinLnBrk="1">
              <a:spcBef>
                <a:spcPct val="20000"/>
              </a:spcBef>
              <a:spcAft>
                <a:spcPct val="0"/>
              </a:spcAft>
              <a:buFont typeface="Wingdings" pitchFamily="2" charset="2"/>
              <a:buNone/>
              <a:defRPr sz="1600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</a:defRPr>
            </a:lvl5pPr>
            <a:lvl6pPr marL="2286000" indent="0" algn="ctr" latinLnBrk="1">
              <a:spcBef>
                <a:spcPct val="20000"/>
              </a:spcBef>
              <a:spcAft>
                <a:spcPct val="0"/>
              </a:spcAft>
              <a:buFont typeface="Wingdings" pitchFamily="2" charset="2"/>
              <a:buNone/>
              <a:defRPr sz="1600">
                <a:solidFill>
                  <a:schemeClr val="tx1">
                    <a:tint val="7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defRPr>
            </a:lvl6pPr>
            <a:lvl7pPr marL="2743200" indent="0" algn="ctr" latinLnBrk="1">
              <a:spcBef>
                <a:spcPct val="20000"/>
              </a:spcBef>
              <a:spcAft>
                <a:spcPct val="0"/>
              </a:spcAft>
              <a:buFont typeface="Wingdings" pitchFamily="2" charset="2"/>
              <a:buNone/>
              <a:defRPr sz="1600">
                <a:solidFill>
                  <a:schemeClr val="tx1">
                    <a:tint val="7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defRPr>
            </a:lvl7pPr>
            <a:lvl8pPr marL="3200400" indent="0" algn="ctr" latinLnBrk="1">
              <a:spcBef>
                <a:spcPct val="20000"/>
              </a:spcBef>
              <a:spcAft>
                <a:spcPct val="0"/>
              </a:spcAft>
              <a:buFont typeface="Wingdings" pitchFamily="2" charset="2"/>
              <a:buNone/>
              <a:defRPr sz="1600">
                <a:solidFill>
                  <a:schemeClr val="tx1">
                    <a:tint val="7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defRPr>
            </a:lvl8pPr>
            <a:lvl9pPr marL="3657600" indent="0" algn="ctr" latinLnBrk="1">
              <a:spcBef>
                <a:spcPct val="20000"/>
              </a:spcBef>
              <a:spcAft>
                <a:spcPct val="0"/>
              </a:spcAft>
              <a:buFont typeface="Wingdings" pitchFamily="2" charset="2"/>
              <a:buNone/>
              <a:defRPr sz="1600">
                <a:solidFill>
                  <a:schemeClr val="tx1">
                    <a:tint val="7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defRPr>
            </a:lvl9pPr>
          </a:lstStyle>
          <a:p>
            <a:pPr algn="l">
              <a:spcBef>
                <a:spcPts val="650"/>
              </a:spcBef>
            </a:pPr>
            <a:r>
              <a:rPr lang="ko-KR" altLang="ko-KR" sz="2800" kern="0" dirty="0">
                <a:solidFill>
                  <a:schemeClr val="tx1">
                    <a:alpha val="100000"/>
                  </a:schemeClr>
                </a:solidFill>
                <a:ea typeface="+mn-cs"/>
              </a:rPr>
              <a:t>1. 문제 제시 확인</a:t>
            </a:r>
          </a:p>
          <a:p>
            <a:pPr algn="l">
              <a:spcBef>
                <a:spcPts val="650"/>
              </a:spcBef>
            </a:pPr>
            <a:r>
              <a:rPr lang="ko-KR" altLang="ko-KR" sz="2800" kern="0" dirty="0">
                <a:solidFill>
                  <a:schemeClr val="tx1">
                    <a:alpha val="100000"/>
                  </a:schemeClr>
                </a:solidFill>
                <a:ea typeface="+mn-cs"/>
              </a:rPr>
              <a:t>2. 문제 </a:t>
            </a:r>
            <a:r>
              <a:rPr lang="ko-KR" altLang="ko-KR" sz="2800" kern="0" dirty="0" err="1">
                <a:solidFill>
                  <a:schemeClr val="tx1">
                    <a:alpha val="100000"/>
                  </a:schemeClr>
                </a:solidFill>
                <a:ea typeface="+mn-cs"/>
              </a:rPr>
              <a:t>O</a:t>
            </a:r>
            <a:r>
              <a:rPr lang="ko-KR" altLang="ko-KR" sz="2800" kern="0" dirty="0">
                <a:solidFill>
                  <a:schemeClr val="tx1">
                    <a:alpha val="100000"/>
                  </a:schemeClr>
                </a:solidFill>
                <a:ea typeface="+mn-cs"/>
              </a:rPr>
              <a:t>. </a:t>
            </a:r>
            <a:r>
              <a:rPr lang="ko-KR" altLang="ko-KR" sz="2800" kern="0" dirty="0" err="1">
                <a:solidFill>
                  <a:schemeClr val="tx1">
                    <a:alpha val="100000"/>
                  </a:schemeClr>
                </a:solidFill>
                <a:ea typeface="+mn-cs"/>
              </a:rPr>
              <a:t>X</a:t>
            </a:r>
            <a:r>
              <a:rPr lang="ko-KR" altLang="ko-KR" sz="2800" kern="0" dirty="0">
                <a:solidFill>
                  <a:schemeClr val="tx1">
                    <a:alpha val="100000"/>
                  </a:schemeClr>
                </a:solidFill>
                <a:ea typeface="+mn-cs"/>
              </a:rPr>
              <a:t> 캐릭터 식별확인</a:t>
            </a:r>
          </a:p>
        </p:txBody>
      </p:sp>
      <p:pic>
        <p:nvPicPr>
          <p:cNvPr id="6" name="nppt_16817837708961281" descr="이미지">
            <a:extLst>
              <a:ext uri="{FF2B5EF4-FFF2-40B4-BE49-F238E27FC236}">
                <a16:creationId xmlns:a16="http://schemas.microsoft.com/office/drawing/2014/main" id="{F2CF40D9-20F5-441E-EBFB-21F40F83E1DD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7674" y="1412776"/>
            <a:ext cx="4876858" cy="2933402"/>
          </a:xfrm>
          <a:prstGeom prst="rect">
            <a:avLst/>
          </a:prstGeom>
        </p:spPr>
      </p:pic>
      <p:sp>
        <p:nvSpPr>
          <p:cNvPr id="7" name="nppt_1681783770896738">
            <a:extLst>
              <a:ext uri="{FF2B5EF4-FFF2-40B4-BE49-F238E27FC236}">
                <a16:creationId xmlns:a16="http://schemas.microsoft.com/office/drawing/2014/main" id="{76D1DE79-F4B9-8B9F-9ECC-061EA1BAB167}"/>
              </a:ext>
            </a:extLst>
          </p:cNvPr>
          <p:cNvSpPr txBox="1">
            <a:spLocks/>
          </p:cNvSpPr>
          <p:nvPr/>
        </p:nvSpPr>
        <p:spPr>
          <a:xfrm>
            <a:off x="5173805" y="4477377"/>
            <a:ext cx="4162339" cy="865723"/>
          </a:xfrm>
          <a:prstGeom prst="rect">
            <a:avLst/>
          </a:prstGeom>
        </p:spPr>
        <p:txBody>
          <a:bodyPr lIns="91440" tIns="45720" rIns="91440" bIns="45720"/>
          <a:lstStyle>
            <a:lvl1pPr marL="0" indent="0" algn="ctr" latinLnBrk="1">
              <a:spcBef>
                <a:spcPct val="20000"/>
              </a:spcBef>
              <a:spcAft>
                <a:spcPct val="0"/>
              </a:spcAft>
              <a:buFont typeface="Wingdings" pitchFamily="2" charset="2"/>
              <a:buNone/>
              <a:defRPr sz="2600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latinLnBrk="1">
              <a:spcBef>
                <a:spcPct val="20000"/>
              </a:spcBef>
              <a:spcAft>
                <a:spcPct val="0"/>
              </a:spcAft>
              <a:buFont typeface="Wingdings" pitchFamily="2" charset="2"/>
              <a:buNone/>
              <a:defRPr sz="2400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</a:defRPr>
            </a:lvl2pPr>
            <a:lvl3pPr marL="914400" indent="0" algn="ctr" latinLnBrk="1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</a:defRPr>
            </a:lvl3pPr>
            <a:lvl4pPr marL="1371600" indent="0" algn="ctr" latinLnBrk="1">
              <a:spcBef>
                <a:spcPct val="20000"/>
              </a:spcBef>
              <a:spcAft>
                <a:spcPct val="0"/>
              </a:spcAft>
              <a:buNone/>
              <a:defRPr sz="1600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</a:defRPr>
            </a:lvl4pPr>
            <a:lvl5pPr marL="1828800" indent="0" algn="ctr" latinLnBrk="1">
              <a:spcBef>
                <a:spcPct val="20000"/>
              </a:spcBef>
              <a:spcAft>
                <a:spcPct val="0"/>
              </a:spcAft>
              <a:buFont typeface="Wingdings" pitchFamily="2" charset="2"/>
              <a:buNone/>
              <a:defRPr sz="1600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</a:defRPr>
            </a:lvl5pPr>
            <a:lvl6pPr marL="2286000" indent="0" algn="ctr" latinLnBrk="1">
              <a:spcBef>
                <a:spcPct val="20000"/>
              </a:spcBef>
              <a:spcAft>
                <a:spcPct val="0"/>
              </a:spcAft>
              <a:buFont typeface="Wingdings" pitchFamily="2" charset="2"/>
              <a:buNone/>
              <a:defRPr sz="1600">
                <a:solidFill>
                  <a:schemeClr val="tx1">
                    <a:tint val="7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defRPr>
            </a:lvl6pPr>
            <a:lvl7pPr marL="2743200" indent="0" algn="ctr" latinLnBrk="1">
              <a:spcBef>
                <a:spcPct val="20000"/>
              </a:spcBef>
              <a:spcAft>
                <a:spcPct val="0"/>
              </a:spcAft>
              <a:buFont typeface="Wingdings" pitchFamily="2" charset="2"/>
              <a:buNone/>
              <a:defRPr sz="1600">
                <a:solidFill>
                  <a:schemeClr val="tx1">
                    <a:tint val="7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defRPr>
            </a:lvl7pPr>
            <a:lvl8pPr marL="3200400" indent="0" algn="ctr" latinLnBrk="1">
              <a:spcBef>
                <a:spcPct val="20000"/>
              </a:spcBef>
              <a:spcAft>
                <a:spcPct val="0"/>
              </a:spcAft>
              <a:buFont typeface="Wingdings" pitchFamily="2" charset="2"/>
              <a:buNone/>
              <a:defRPr sz="1600">
                <a:solidFill>
                  <a:schemeClr val="tx1">
                    <a:tint val="7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defRPr>
            </a:lvl8pPr>
            <a:lvl9pPr marL="3657600" indent="0" algn="ctr" latinLnBrk="1">
              <a:spcBef>
                <a:spcPct val="20000"/>
              </a:spcBef>
              <a:spcAft>
                <a:spcPct val="0"/>
              </a:spcAft>
              <a:buFont typeface="Wingdings" pitchFamily="2" charset="2"/>
              <a:buNone/>
              <a:defRPr sz="1600">
                <a:solidFill>
                  <a:schemeClr val="tx1">
                    <a:tint val="7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defRPr>
            </a:lvl9pPr>
          </a:lstStyle>
          <a:p>
            <a:pPr algn="l">
              <a:spcBef>
                <a:spcPts val="650"/>
              </a:spcBef>
            </a:pPr>
            <a:r>
              <a:rPr lang="ko-KR" altLang="ko-KR" sz="2800" kern="0" dirty="0">
                <a:solidFill>
                  <a:schemeClr val="tx1">
                    <a:alpha val="100000"/>
                  </a:schemeClr>
                </a:solidFill>
                <a:ea typeface="+mn-cs"/>
              </a:rPr>
              <a:t>1. 퀴즈 종료 확인</a:t>
            </a:r>
          </a:p>
          <a:p>
            <a:pPr algn="l">
              <a:spcBef>
                <a:spcPts val="650"/>
              </a:spcBef>
            </a:pPr>
            <a:r>
              <a:rPr lang="ko-KR" altLang="ko-KR" sz="2800" kern="0" dirty="0">
                <a:solidFill>
                  <a:schemeClr val="tx1">
                    <a:alpha val="100000"/>
                  </a:schemeClr>
                </a:solidFill>
                <a:ea typeface="+mn-cs"/>
              </a:rPr>
              <a:t>2. 탈락자 확인</a:t>
            </a:r>
          </a:p>
          <a:p>
            <a:pPr algn="l">
              <a:spcBef>
                <a:spcPts val="650"/>
              </a:spcBef>
            </a:pPr>
            <a:r>
              <a:rPr lang="ko-KR" altLang="ko-KR" sz="2800" kern="0" dirty="0">
                <a:solidFill>
                  <a:schemeClr val="tx1">
                    <a:alpha val="100000"/>
                  </a:schemeClr>
                </a:solidFill>
                <a:ea typeface="+mn-cs"/>
              </a:rPr>
              <a:t>3. </a:t>
            </a:r>
            <a:r>
              <a:rPr lang="ko-KR" altLang="ko-KR" sz="2800" kern="0" dirty="0" err="1">
                <a:solidFill>
                  <a:schemeClr val="tx1">
                    <a:alpha val="100000"/>
                  </a:schemeClr>
                </a:solidFill>
                <a:ea typeface="+mn-cs"/>
              </a:rPr>
              <a:t>탈락시</a:t>
            </a:r>
            <a:r>
              <a:rPr lang="ko-KR" altLang="ko-KR" sz="2800" kern="0" dirty="0">
                <a:solidFill>
                  <a:schemeClr val="tx1">
                    <a:alpha val="100000"/>
                  </a:schemeClr>
                </a:solidFill>
                <a:ea typeface="+mn-cs"/>
              </a:rPr>
              <a:t> 자리이동 확인</a:t>
            </a:r>
          </a:p>
        </p:txBody>
      </p:sp>
      <p:pic>
        <p:nvPicPr>
          <p:cNvPr id="8" name="nppt_16817837708961045" descr="이미지">
            <a:extLst>
              <a:ext uri="{FF2B5EF4-FFF2-40B4-BE49-F238E27FC236}">
                <a16:creationId xmlns:a16="http://schemas.microsoft.com/office/drawing/2014/main" id="{7DEFFB1B-551A-3CD3-5F0D-747DD0850DD3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149040" y="1402261"/>
            <a:ext cx="4796269" cy="2943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6834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9244FF-D9FF-4045-0E84-67BDB73FE2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200" y="152400"/>
            <a:ext cx="9375328" cy="685800"/>
          </a:xfrm>
        </p:spPr>
        <p:txBody>
          <a:bodyPr wrap="square" anchor="ctr">
            <a:normAutofit/>
          </a:bodyPr>
          <a:lstStyle/>
          <a:p>
            <a:r>
              <a:rPr lang="ko-KR" altLang="en-US" dirty="0"/>
              <a:t>팀원소개 및 역할</a:t>
            </a:r>
          </a:p>
        </p:txBody>
      </p:sp>
      <p:sp>
        <p:nvSpPr>
          <p:cNvPr id="5" name="slide2_shape2">
            <a:extLst>
              <a:ext uri="{FF2B5EF4-FFF2-40B4-BE49-F238E27FC236}">
                <a16:creationId xmlns:a16="http://schemas.microsoft.com/office/drawing/2014/main" id="{AAE0B718-75C5-8483-5C4C-6B602B03D436}"/>
              </a:ext>
            </a:extLst>
          </p:cNvPr>
          <p:cNvSpPr txBox="1">
            <a:spLocks/>
          </p:cNvSpPr>
          <p:nvPr/>
        </p:nvSpPr>
        <p:spPr>
          <a:xfrm>
            <a:off x="337344" y="1129916"/>
            <a:ext cx="4550793" cy="151734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 lIns="91440" tIns="45720" rIns="91440" bIns="45720" anchor="t">
            <a:prstTxWarp prst="textNoShape">
              <a:avLst/>
            </a:prstTxWarp>
          </a:bodyPr>
          <a:lstStyle>
            <a:lvl1pPr marL="0" indent="0" algn="ctr" latinLnBrk="1">
              <a:spcBef>
                <a:spcPct val="20000"/>
              </a:spcBef>
              <a:spcAft>
                <a:spcPct val="0"/>
              </a:spcAft>
              <a:buFont typeface="Wingdings" pitchFamily="2" charset="2"/>
              <a:buNone/>
              <a:defRPr sz="26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latinLnBrk="1">
              <a:spcBef>
                <a:spcPct val="20000"/>
              </a:spcBef>
              <a:spcAft>
                <a:spcPct val="0"/>
              </a:spcAft>
              <a:buFont typeface="Wingdings" pitchFamily="2" charset="2"/>
              <a:buNone/>
              <a:defRPr sz="2400">
                <a:solidFill>
                  <a:schemeClr val="tx1"/>
                </a:solidFill>
                <a:effectLst/>
                <a:latin typeface="+mn-lt"/>
                <a:ea typeface="+mn-ea"/>
              </a:defRPr>
            </a:lvl2pPr>
            <a:lvl3pPr marL="914400" indent="0" algn="ctr" latinLnBrk="1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effectLst/>
                <a:latin typeface="+mn-lt"/>
                <a:ea typeface="+mn-ea"/>
              </a:defRPr>
            </a:lvl3pPr>
            <a:lvl4pPr marL="1371600" indent="0" algn="ctr" latinLnBrk="1">
              <a:spcBef>
                <a:spcPct val="20000"/>
              </a:spcBef>
              <a:spcAft>
                <a:spcPct val="0"/>
              </a:spcAft>
              <a:buNone/>
              <a:defRPr sz="1600">
                <a:solidFill>
                  <a:schemeClr val="tx1"/>
                </a:solidFill>
                <a:effectLst/>
                <a:latin typeface="+mn-lt"/>
                <a:ea typeface="+mn-ea"/>
              </a:defRPr>
            </a:lvl4pPr>
            <a:lvl5pPr marL="1828800" indent="0" algn="ctr" latinLnBrk="1">
              <a:spcBef>
                <a:spcPct val="20000"/>
              </a:spcBef>
              <a:spcAft>
                <a:spcPct val="0"/>
              </a:spcAft>
              <a:buFont typeface="Wingdings" pitchFamily="2" charset="2"/>
              <a:buNone/>
              <a:defRPr sz="1600">
                <a:solidFill>
                  <a:schemeClr val="tx1"/>
                </a:solidFill>
                <a:effectLst/>
                <a:latin typeface="+mn-lt"/>
                <a:ea typeface="+mn-ea"/>
              </a:defRPr>
            </a:lvl5pPr>
            <a:lvl6pPr marL="2286000" indent="0" algn="ctr" latinLnBrk="1">
              <a:spcBef>
                <a:spcPct val="20000"/>
              </a:spcBef>
              <a:spcAft>
                <a:spcPct val="0"/>
              </a:spcAft>
              <a:buFont typeface="Wingdings" pitchFamily="2" charset="2"/>
              <a:buNone/>
              <a:defRPr sz="16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defRPr>
            </a:lvl6pPr>
            <a:lvl7pPr marL="2743200" indent="0" algn="ctr" latinLnBrk="1">
              <a:spcBef>
                <a:spcPct val="20000"/>
              </a:spcBef>
              <a:spcAft>
                <a:spcPct val="0"/>
              </a:spcAft>
              <a:buFont typeface="Wingdings" pitchFamily="2" charset="2"/>
              <a:buNone/>
              <a:defRPr sz="16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defRPr>
            </a:lvl7pPr>
            <a:lvl8pPr marL="3200400" indent="0" algn="ctr" latinLnBrk="1">
              <a:spcBef>
                <a:spcPct val="20000"/>
              </a:spcBef>
              <a:spcAft>
                <a:spcPct val="0"/>
              </a:spcAft>
              <a:buFont typeface="Wingdings" pitchFamily="2" charset="2"/>
              <a:buNone/>
              <a:defRPr sz="16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defRPr>
            </a:lvl8pPr>
            <a:lvl9pPr marL="3657600" indent="0" algn="ctr" latinLnBrk="1">
              <a:spcBef>
                <a:spcPct val="20000"/>
              </a:spcBef>
              <a:spcAft>
                <a:spcPct val="0"/>
              </a:spcAft>
              <a:buFont typeface="Wingdings" pitchFamily="2" charset="2"/>
              <a:buNone/>
              <a:defRPr sz="16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defRPr>
            </a:lvl9pPr>
          </a:lstStyle>
          <a:p>
            <a:pPr marL="384175" indent="-384175" algn="l">
              <a:lnSpc>
                <a:spcPct val="150000"/>
              </a:lnSpc>
              <a:buFont typeface="Wingdings" pitchFamily="2" charset="2"/>
              <a:buChar char="q"/>
            </a:pPr>
            <a:r>
              <a:rPr lang="ko-KR" altLang="en-US" sz="2400" kern="1200" dirty="0" err="1"/>
              <a:t>리진</a:t>
            </a:r>
            <a:r>
              <a:rPr lang="ko-KR" altLang="en-US" sz="2400" kern="1200" dirty="0"/>
              <a:t> </a:t>
            </a:r>
            <a:r>
              <a:rPr lang="en-US" altLang="ko-KR" sz="2400" kern="1200" dirty="0"/>
              <a:t>: </a:t>
            </a:r>
            <a:br>
              <a:rPr lang="en-US" altLang="ko-KR" sz="2400" kern="1200" dirty="0"/>
            </a:br>
            <a:r>
              <a:rPr lang="ko-KR" altLang="en-US" sz="2000" kern="1200" dirty="0"/>
              <a:t>전체 지도생성</a:t>
            </a:r>
            <a:r>
              <a:rPr lang="en-US" altLang="ko-KR" sz="2000" kern="1200" dirty="0"/>
              <a:t>, NFT </a:t>
            </a:r>
            <a:r>
              <a:rPr lang="ko-KR" altLang="en-US" sz="2000" kern="1200" dirty="0"/>
              <a:t>발행 및 조회</a:t>
            </a:r>
            <a:r>
              <a:rPr lang="en-US" altLang="ko-KR" sz="2000" kern="1200" dirty="0"/>
              <a:t>, </a:t>
            </a:r>
            <a:r>
              <a:rPr lang="ko-KR" altLang="en-US" sz="2000" kern="1200" dirty="0"/>
              <a:t>서버수신</a:t>
            </a:r>
            <a:r>
              <a:rPr lang="en-US" altLang="ko-KR" sz="2000" kern="1200" dirty="0"/>
              <a:t>, </a:t>
            </a:r>
            <a:r>
              <a:rPr lang="ko-KR" altLang="en-US" sz="2000" kern="1200" dirty="0"/>
              <a:t>멀티플레이</a:t>
            </a:r>
            <a:r>
              <a:rPr lang="ko-KR" altLang="en-US" sz="2000" dirty="0"/>
              <a:t> </a:t>
            </a:r>
            <a:r>
              <a:rPr lang="ko-KR" altLang="en-US" sz="2000" kern="1200" dirty="0"/>
              <a:t>구현</a:t>
            </a:r>
            <a:br>
              <a:rPr lang="en-US" altLang="ko-KR" sz="2400" kern="1200" dirty="0"/>
            </a:br>
            <a:br>
              <a:rPr lang="en-US" altLang="ko-KR" sz="2400" kern="1200" dirty="0"/>
            </a:br>
            <a:r>
              <a:rPr lang="en-US" altLang="ko-KR" sz="2400" kern="1200" dirty="0"/>
              <a:t> </a:t>
            </a:r>
            <a:br>
              <a:rPr lang="en-US" altLang="ko-KR" sz="2400" kern="1200" dirty="0"/>
            </a:br>
            <a:endParaRPr lang="en-US" altLang="ko-KR" sz="2400" kern="1200" dirty="0"/>
          </a:p>
          <a:p>
            <a:pPr algn="l"/>
            <a:endParaRPr lang="ko-KR" altLang="en-US" sz="2400" kern="1200" dirty="0"/>
          </a:p>
        </p:txBody>
      </p:sp>
      <p:sp>
        <p:nvSpPr>
          <p:cNvPr id="14" name="slide2_shape2">
            <a:extLst>
              <a:ext uri="{FF2B5EF4-FFF2-40B4-BE49-F238E27FC236}">
                <a16:creationId xmlns:a16="http://schemas.microsoft.com/office/drawing/2014/main" id="{DF28C982-B92D-0C3A-5685-9E3A74D071DB}"/>
              </a:ext>
            </a:extLst>
          </p:cNvPr>
          <p:cNvSpPr txBox="1">
            <a:spLocks/>
          </p:cNvSpPr>
          <p:nvPr/>
        </p:nvSpPr>
        <p:spPr>
          <a:xfrm>
            <a:off x="266722" y="2853798"/>
            <a:ext cx="5046318" cy="151734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 lIns="91440" tIns="45720" rIns="91440" bIns="45720" anchor="t">
            <a:prstTxWarp prst="textNoShape">
              <a:avLst/>
            </a:prstTxWarp>
          </a:bodyPr>
          <a:lstStyle>
            <a:lvl1pPr marL="0" indent="0" algn="ctr" latinLnBrk="1">
              <a:spcBef>
                <a:spcPct val="20000"/>
              </a:spcBef>
              <a:spcAft>
                <a:spcPct val="0"/>
              </a:spcAft>
              <a:buFont typeface="Wingdings" pitchFamily="2" charset="2"/>
              <a:buNone/>
              <a:defRPr sz="26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latinLnBrk="1">
              <a:spcBef>
                <a:spcPct val="20000"/>
              </a:spcBef>
              <a:spcAft>
                <a:spcPct val="0"/>
              </a:spcAft>
              <a:buFont typeface="Wingdings" pitchFamily="2" charset="2"/>
              <a:buNone/>
              <a:defRPr sz="2400">
                <a:solidFill>
                  <a:schemeClr val="tx1"/>
                </a:solidFill>
                <a:effectLst/>
                <a:latin typeface="+mn-lt"/>
                <a:ea typeface="+mn-ea"/>
              </a:defRPr>
            </a:lvl2pPr>
            <a:lvl3pPr marL="914400" indent="0" algn="ctr" latinLnBrk="1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effectLst/>
                <a:latin typeface="+mn-lt"/>
                <a:ea typeface="+mn-ea"/>
              </a:defRPr>
            </a:lvl3pPr>
            <a:lvl4pPr marL="1371600" indent="0" algn="ctr" latinLnBrk="1">
              <a:spcBef>
                <a:spcPct val="20000"/>
              </a:spcBef>
              <a:spcAft>
                <a:spcPct val="0"/>
              </a:spcAft>
              <a:buNone/>
              <a:defRPr sz="1600">
                <a:solidFill>
                  <a:schemeClr val="tx1"/>
                </a:solidFill>
                <a:effectLst/>
                <a:latin typeface="+mn-lt"/>
                <a:ea typeface="+mn-ea"/>
              </a:defRPr>
            </a:lvl4pPr>
            <a:lvl5pPr marL="1828800" indent="0" algn="ctr" latinLnBrk="1">
              <a:spcBef>
                <a:spcPct val="20000"/>
              </a:spcBef>
              <a:spcAft>
                <a:spcPct val="0"/>
              </a:spcAft>
              <a:buFont typeface="Wingdings" pitchFamily="2" charset="2"/>
              <a:buNone/>
              <a:defRPr sz="1600">
                <a:solidFill>
                  <a:schemeClr val="tx1"/>
                </a:solidFill>
                <a:effectLst/>
                <a:latin typeface="+mn-lt"/>
                <a:ea typeface="+mn-ea"/>
              </a:defRPr>
            </a:lvl5pPr>
            <a:lvl6pPr marL="2286000" indent="0" algn="ctr" latinLnBrk="1">
              <a:spcBef>
                <a:spcPct val="20000"/>
              </a:spcBef>
              <a:spcAft>
                <a:spcPct val="0"/>
              </a:spcAft>
              <a:buFont typeface="Wingdings" pitchFamily="2" charset="2"/>
              <a:buNone/>
              <a:defRPr sz="16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defRPr>
            </a:lvl6pPr>
            <a:lvl7pPr marL="2743200" indent="0" algn="ctr" latinLnBrk="1">
              <a:spcBef>
                <a:spcPct val="20000"/>
              </a:spcBef>
              <a:spcAft>
                <a:spcPct val="0"/>
              </a:spcAft>
              <a:buFont typeface="Wingdings" pitchFamily="2" charset="2"/>
              <a:buNone/>
              <a:defRPr sz="16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defRPr>
            </a:lvl7pPr>
            <a:lvl8pPr marL="3200400" indent="0" algn="ctr" latinLnBrk="1">
              <a:spcBef>
                <a:spcPct val="20000"/>
              </a:spcBef>
              <a:spcAft>
                <a:spcPct val="0"/>
              </a:spcAft>
              <a:buFont typeface="Wingdings" pitchFamily="2" charset="2"/>
              <a:buNone/>
              <a:defRPr sz="16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defRPr>
            </a:lvl8pPr>
            <a:lvl9pPr marL="3657600" indent="0" algn="ctr" latinLnBrk="1">
              <a:spcBef>
                <a:spcPct val="20000"/>
              </a:spcBef>
              <a:spcAft>
                <a:spcPct val="0"/>
              </a:spcAft>
              <a:buFont typeface="Wingdings" pitchFamily="2" charset="2"/>
              <a:buNone/>
              <a:defRPr sz="16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defRPr>
            </a:lvl9pPr>
          </a:lstStyle>
          <a:p>
            <a:pPr marL="384175" indent="-384175" algn="l">
              <a:lnSpc>
                <a:spcPct val="150000"/>
              </a:lnSpc>
              <a:buFont typeface="Wingdings" pitchFamily="2" charset="2"/>
              <a:buChar char="q"/>
            </a:pPr>
            <a:r>
              <a:rPr lang="ko-KR" altLang="en-US" sz="2400" kern="1200" dirty="0" err="1"/>
              <a:t>김규환</a:t>
            </a:r>
            <a:r>
              <a:rPr lang="ko-KR" altLang="en-US" sz="2400" kern="1200" dirty="0"/>
              <a:t> </a:t>
            </a:r>
            <a:r>
              <a:rPr lang="en-US" altLang="ko-KR" sz="2400" kern="1200" dirty="0"/>
              <a:t>:</a:t>
            </a:r>
            <a:br>
              <a:rPr lang="en-US" altLang="ko-KR" sz="2400" kern="1200" dirty="0"/>
            </a:br>
            <a:r>
              <a:rPr lang="ko-KR" altLang="ko-KR" sz="2000" dirty="0"/>
              <a:t>플레이어</a:t>
            </a:r>
            <a:r>
              <a:rPr lang="en-US" altLang="ko-KR" sz="2000" dirty="0"/>
              <a:t> </a:t>
            </a:r>
            <a:r>
              <a:rPr lang="ko-KR" altLang="ko-KR" sz="2000" dirty="0"/>
              <a:t>이동과</a:t>
            </a:r>
            <a:r>
              <a:rPr lang="en-US" altLang="ko-KR" sz="2000" dirty="0"/>
              <a:t> </a:t>
            </a:r>
            <a:r>
              <a:rPr lang="ko-KR" altLang="ko-KR" sz="2000" dirty="0"/>
              <a:t>모션</a:t>
            </a:r>
            <a:r>
              <a:rPr lang="en-US" altLang="ko-KR" sz="2000" dirty="0"/>
              <a:t> </a:t>
            </a:r>
            <a:r>
              <a:rPr lang="ko-KR" altLang="ko-KR" sz="2000" dirty="0"/>
              <a:t>구현</a:t>
            </a:r>
            <a:r>
              <a:rPr lang="en-US" altLang="ko-KR" sz="2000" dirty="0"/>
              <a:t>, </a:t>
            </a:r>
            <a:r>
              <a:rPr lang="ko-KR" altLang="ko-KR" sz="2000" dirty="0"/>
              <a:t>퀴즈</a:t>
            </a:r>
            <a:r>
              <a:rPr lang="en-US" altLang="ko-KR" sz="2000" dirty="0"/>
              <a:t> </a:t>
            </a:r>
            <a:r>
              <a:rPr lang="ko-KR" altLang="ko-KR" sz="2000" dirty="0"/>
              <a:t>구현</a:t>
            </a:r>
            <a:r>
              <a:rPr lang="en-US" altLang="ko-KR" sz="2000" dirty="0"/>
              <a:t>, </a:t>
            </a:r>
            <a:r>
              <a:rPr lang="ko-KR" altLang="ko-KR" sz="2000" dirty="0"/>
              <a:t>진행</a:t>
            </a:r>
            <a:r>
              <a:rPr lang="en-US" altLang="ko-KR" sz="2000" dirty="0"/>
              <a:t> </a:t>
            </a:r>
            <a:r>
              <a:rPr lang="ko-KR" altLang="ko-KR" sz="2000" dirty="0"/>
              <a:t>및</a:t>
            </a:r>
            <a:r>
              <a:rPr lang="en-US" altLang="ko-KR" sz="2000" dirty="0"/>
              <a:t> </a:t>
            </a:r>
            <a:r>
              <a:rPr lang="ko-KR" altLang="ko-KR" sz="2000" dirty="0"/>
              <a:t>디자인</a:t>
            </a:r>
            <a:r>
              <a:rPr lang="en-US" altLang="ko-KR" sz="2000" dirty="0"/>
              <a:t>, </a:t>
            </a:r>
            <a:r>
              <a:rPr lang="ko-KR" altLang="ko-KR" sz="2000" dirty="0"/>
              <a:t>플레이어</a:t>
            </a:r>
            <a:r>
              <a:rPr lang="en-US" altLang="ko-KR" sz="2000" dirty="0"/>
              <a:t> </a:t>
            </a:r>
            <a:r>
              <a:rPr lang="ko-KR" altLang="ko-KR" sz="2000" dirty="0"/>
              <a:t>관리</a:t>
            </a:r>
            <a:r>
              <a:rPr lang="en-US" altLang="ko-KR" sz="2000" dirty="0"/>
              <a:t>, </a:t>
            </a:r>
            <a:r>
              <a:rPr lang="en-US" altLang="ko-KR" sz="2000" dirty="0" err="1"/>
              <a:t>로그인</a:t>
            </a:r>
            <a:r>
              <a:rPr lang="en-US" altLang="ko-KR" sz="2000" dirty="0"/>
              <a:t> </a:t>
            </a:r>
            <a:r>
              <a:rPr lang="en-US" altLang="ko-KR" sz="2000" dirty="0" err="1"/>
              <a:t>기능</a:t>
            </a:r>
            <a:r>
              <a:rPr lang="en-US" altLang="ko-KR" sz="2000" dirty="0"/>
              <a:t>, </a:t>
            </a:r>
            <a:r>
              <a:rPr lang="ko-KR" altLang="ko-KR" sz="2000" dirty="0"/>
              <a:t>채팅</a:t>
            </a:r>
            <a:r>
              <a:rPr lang="en-US" altLang="ko-KR" sz="2000" dirty="0"/>
              <a:t> </a:t>
            </a:r>
            <a:r>
              <a:rPr lang="en-US" altLang="ko-KR" sz="2000" dirty="0" err="1"/>
              <a:t>기능</a:t>
            </a:r>
            <a:r>
              <a:rPr lang="en-US" altLang="ko-KR" sz="2000" dirty="0"/>
              <a:t>, </a:t>
            </a:r>
            <a:r>
              <a:rPr lang="en-US" altLang="ko-KR" sz="2000" dirty="0" err="1"/>
              <a:t>파티클</a:t>
            </a:r>
            <a:r>
              <a:rPr lang="en-US" altLang="ko-KR" sz="2000" dirty="0"/>
              <a:t> </a:t>
            </a:r>
            <a:r>
              <a:rPr lang="en-US" altLang="ko-KR" sz="2000" dirty="0" err="1"/>
              <a:t>추가</a:t>
            </a:r>
            <a:br>
              <a:rPr lang="en-US" altLang="ko-KR" sz="800" dirty="0"/>
            </a:br>
            <a:br>
              <a:rPr lang="en-US" altLang="ko-KR" sz="2400" kern="1200" dirty="0"/>
            </a:br>
            <a:r>
              <a:rPr lang="en-US" altLang="ko-KR" sz="2400" kern="1200" dirty="0"/>
              <a:t> </a:t>
            </a:r>
          </a:p>
          <a:p>
            <a:pPr algn="l"/>
            <a:endParaRPr lang="ko-KR" altLang="en-US" sz="2400" kern="1200" dirty="0"/>
          </a:p>
        </p:txBody>
      </p:sp>
      <p:sp>
        <p:nvSpPr>
          <p:cNvPr id="15" name="slide2_shape2">
            <a:extLst>
              <a:ext uri="{FF2B5EF4-FFF2-40B4-BE49-F238E27FC236}">
                <a16:creationId xmlns:a16="http://schemas.microsoft.com/office/drawing/2014/main" id="{BC3CC169-4158-C2B9-5BBA-229127F2FFFE}"/>
              </a:ext>
            </a:extLst>
          </p:cNvPr>
          <p:cNvSpPr txBox="1">
            <a:spLocks/>
          </p:cNvSpPr>
          <p:nvPr/>
        </p:nvSpPr>
        <p:spPr>
          <a:xfrm>
            <a:off x="266723" y="4869396"/>
            <a:ext cx="4680520" cy="151734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 lIns="91440" tIns="45720" rIns="91440" bIns="45720" anchor="t">
            <a:prstTxWarp prst="textNoShape">
              <a:avLst/>
            </a:prstTxWarp>
          </a:bodyPr>
          <a:lstStyle>
            <a:lvl1pPr marL="0" indent="0" algn="ctr" latinLnBrk="1">
              <a:spcBef>
                <a:spcPct val="20000"/>
              </a:spcBef>
              <a:spcAft>
                <a:spcPct val="0"/>
              </a:spcAft>
              <a:buFont typeface="Wingdings" pitchFamily="2" charset="2"/>
              <a:buNone/>
              <a:defRPr sz="26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latinLnBrk="1">
              <a:spcBef>
                <a:spcPct val="20000"/>
              </a:spcBef>
              <a:spcAft>
                <a:spcPct val="0"/>
              </a:spcAft>
              <a:buFont typeface="Wingdings" pitchFamily="2" charset="2"/>
              <a:buNone/>
              <a:defRPr sz="2400">
                <a:solidFill>
                  <a:schemeClr val="tx1"/>
                </a:solidFill>
                <a:effectLst/>
                <a:latin typeface="+mn-lt"/>
                <a:ea typeface="+mn-ea"/>
              </a:defRPr>
            </a:lvl2pPr>
            <a:lvl3pPr marL="914400" indent="0" algn="ctr" latinLnBrk="1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effectLst/>
                <a:latin typeface="+mn-lt"/>
                <a:ea typeface="+mn-ea"/>
              </a:defRPr>
            </a:lvl3pPr>
            <a:lvl4pPr marL="1371600" indent="0" algn="ctr" latinLnBrk="1">
              <a:spcBef>
                <a:spcPct val="20000"/>
              </a:spcBef>
              <a:spcAft>
                <a:spcPct val="0"/>
              </a:spcAft>
              <a:buNone/>
              <a:defRPr sz="1600">
                <a:solidFill>
                  <a:schemeClr val="tx1"/>
                </a:solidFill>
                <a:effectLst/>
                <a:latin typeface="+mn-lt"/>
                <a:ea typeface="+mn-ea"/>
              </a:defRPr>
            </a:lvl4pPr>
            <a:lvl5pPr marL="1828800" indent="0" algn="ctr" latinLnBrk="1">
              <a:spcBef>
                <a:spcPct val="20000"/>
              </a:spcBef>
              <a:spcAft>
                <a:spcPct val="0"/>
              </a:spcAft>
              <a:buFont typeface="Wingdings" pitchFamily="2" charset="2"/>
              <a:buNone/>
              <a:defRPr sz="1600">
                <a:solidFill>
                  <a:schemeClr val="tx1"/>
                </a:solidFill>
                <a:effectLst/>
                <a:latin typeface="+mn-lt"/>
                <a:ea typeface="+mn-ea"/>
              </a:defRPr>
            </a:lvl5pPr>
            <a:lvl6pPr marL="2286000" indent="0" algn="ctr" latinLnBrk="1">
              <a:spcBef>
                <a:spcPct val="20000"/>
              </a:spcBef>
              <a:spcAft>
                <a:spcPct val="0"/>
              </a:spcAft>
              <a:buFont typeface="Wingdings" pitchFamily="2" charset="2"/>
              <a:buNone/>
              <a:defRPr sz="16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defRPr>
            </a:lvl6pPr>
            <a:lvl7pPr marL="2743200" indent="0" algn="ctr" latinLnBrk="1">
              <a:spcBef>
                <a:spcPct val="20000"/>
              </a:spcBef>
              <a:spcAft>
                <a:spcPct val="0"/>
              </a:spcAft>
              <a:buFont typeface="Wingdings" pitchFamily="2" charset="2"/>
              <a:buNone/>
              <a:defRPr sz="16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defRPr>
            </a:lvl7pPr>
            <a:lvl8pPr marL="3200400" indent="0" algn="ctr" latinLnBrk="1">
              <a:spcBef>
                <a:spcPct val="20000"/>
              </a:spcBef>
              <a:spcAft>
                <a:spcPct val="0"/>
              </a:spcAft>
              <a:buFont typeface="Wingdings" pitchFamily="2" charset="2"/>
              <a:buNone/>
              <a:defRPr sz="16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defRPr>
            </a:lvl8pPr>
            <a:lvl9pPr marL="3657600" indent="0" algn="ctr" latinLnBrk="1">
              <a:spcBef>
                <a:spcPct val="20000"/>
              </a:spcBef>
              <a:spcAft>
                <a:spcPct val="0"/>
              </a:spcAft>
              <a:buFont typeface="Wingdings" pitchFamily="2" charset="2"/>
              <a:buNone/>
              <a:defRPr sz="16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defRPr>
            </a:lvl9pPr>
          </a:lstStyle>
          <a:p>
            <a:pPr marL="384175" indent="-384175" algn="l">
              <a:lnSpc>
                <a:spcPct val="150000"/>
              </a:lnSpc>
              <a:buFont typeface="Wingdings" pitchFamily="2" charset="2"/>
              <a:buChar char="q"/>
            </a:pPr>
            <a:r>
              <a:rPr lang="ko-KR" altLang="en-US" sz="2400" kern="1200" dirty="0"/>
              <a:t>송두영 </a:t>
            </a:r>
            <a:r>
              <a:rPr lang="en-US" altLang="ko-KR" sz="2400" kern="1200" dirty="0"/>
              <a:t>:</a:t>
            </a:r>
            <a:br>
              <a:rPr lang="en-US" altLang="ko-KR" sz="2400" kern="1200" dirty="0"/>
            </a:br>
            <a:r>
              <a:rPr lang="ko-KR" altLang="en-US" sz="2000" dirty="0"/>
              <a:t>수정된 기능 테스트 및 기타 지원</a:t>
            </a:r>
            <a:endParaRPr lang="en-US" altLang="ko-KR" sz="2000" kern="1200" dirty="0"/>
          </a:p>
          <a:p>
            <a:pPr algn="l"/>
            <a:endParaRPr lang="ko-KR" altLang="en-US" sz="2400" kern="1200" dirty="0"/>
          </a:p>
        </p:txBody>
      </p:sp>
      <p:sp>
        <p:nvSpPr>
          <p:cNvPr id="16" name="slide2_shape2">
            <a:extLst>
              <a:ext uri="{FF2B5EF4-FFF2-40B4-BE49-F238E27FC236}">
                <a16:creationId xmlns:a16="http://schemas.microsoft.com/office/drawing/2014/main" id="{EA5A5933-33C1-E1FD-3D93-25641D07211F}"/>
              </a:ext>
            </a:extLst>
          </p:cNvPr>
          <p:cNvSpPr txBox="1">
            <a:spLocks/>
          </p:cNvSpPr>
          <p:nvPr/>
        </p:nvSpPr>
        <p:spPr>
          <a:xfrm>
            <a:off x="5017864" y="1129916"/>
            <a:ext cx="4182221" cy="151734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 lIns="91440" tIns="45720" rIns="91440" bIns="45720" anchor="t">
            <a:prstTxWarp prst="textNoShape">
              <a:avLst/>
            </a:prstTxWarp>
          </a:bodyPr>
          <a:lstStyle>
            <a:lvl1pPr marL="0" indent="0" algn="ctr" latinLnBrk="1">
              <a:spcBef>
                <a:spcPct val="20000"/>
              </a:spcBef>
              <a:spcAft>
                <a:spcPct val="0"/>
              </a:spcAft>
              <a:buFont typeface="Wingdings" pitchFamily="2" charset="2"/>
              <a:buNone/>
              <a:defRPr sz="26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latinLnBrk="1">
              <a:spcBef>
                <a:spcPct val="20000"/>
              </a:spcBef>
              <a:spcAft>
                <a:spcPct val="0"/>
              </a:spcAft>
              <a:buFont typeface="Wingdings" pitchFamily="2" charset="2"/>
              <a:buNone/>
              <a:defRPr sz="2400">
                <a:solidFill>
                  <a:schemeClr val="tx1"/>
                </a:solidFill>
                <a:effectLst/>
                <a:latin typeface="+mn-lt"/>
                <a:ea typeface="+mn-ea"/>
              </a:defRPr>
            </a:lvl2pPr>
            <a:lvl3pPr marL="914400" indent="0" algn="ctr" latinLnBrk="1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effectLst/>
                <a:latin typeface="+mn-lt"/>
                <a:ea typeface="+mn-ea"/>
              </a:defRPr>
            </a:lvl3pPr>
            <a:lvl4pPr marL="1371600" indent="0" algn="ctr" latinLnBrk="1">
              <a:spcBef>
                <a:spcPct val="20000"/>
              </a:spcBef>
              <a:spcAft>
                <a:spcPct val="0"/>
              </a:spcAft>
              <a:buNone/>
              <a:defRPr sz="1600">
                <a:solidFill>
                  <a:schemeClr val="tx1"/>
                </a:solidFill>
                <a:effectLst/>
                <a:latin typeface="+mn-lt"/>
                <a:ea typeface="+mn-ea"/>
              </a:defRPr>
            </a:lvl4pPr>
            <a:lvl5pPr marL="1828800" indent="0" algn="ctr" latinLnBrk="1">
              <a:spcBef>
                <a:spcPct val="20000"/>
              </a:spcBef>
              <a:spcAft>
                <a:spcPct val="0"/>
              </a:spcAft>
              <a:buFont typeface="Wingdings" pitchFamily="2" charset="2"/>
              <a:buNone/>
              <a:defRPr sz="1600">
                <a:solidFill>
                  <a:schemeClr val="tx1"/>
                </a:solidFill>
                <a:effectLst/>
                <a:latin typeface="+mn-lt"/>
                <a:ea typeface="+mn-ea"/>
              </a:defRPr>
            </a:lvl5pPr>
            <a:lvl6pPr marL="2286000" indent="0" algn="ctr" latinLnBrk="1">
              <a:spcBef>
                <a:spcPct val="20000"/>
              </a:spcBef>
              <a:spcAft>
                <a:spcPct val="0"/>
              </a:spcAft>
              <a:buFont typeface="Wingdings" pitchFamily="2" charset="2"/>
              <a:buNone/>
              <a:defRPr sz="16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defRPr>
            </a:lvl6pPr>
            <a:lvl7pPr marL="2743200" indent="0" algn="ctr" latinLnBrk="1">
              <a:spcBef>
                <a:spcPct val="20000"/>
              </a:spcBef>
              <a:spcAft>
                <a:spcPct val="0"/>
              </a:spcAft>
              <a:buFont typeface="Wingdings" pitchFamily="2" charset="2"/>
              <a:buNone/>
              <a:defRPr sz="16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defRPr>
            </a:lvl7pPr>
            <a:lvl8pPr marL="3200400" indent="0" algn="ctr" latinLnBrk="1">
              <a:spcBef>
                <a:spcPct val="20000"/>
              </a:spcBef>
              <a:spcAft>
                <a:spcPct val="0"/>
              </a:spcAft>
              <a:buFont typeface="Wingdings" pitchFamily="2" charset="2"/>
              <a:buNone/>
              <a:defRPr sz="16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defRPr>
            </a:lvl8pPr>
            <a:lvl9pPr marL="3657600" indent="0" algn="ctr" latinLnBrk="1">
              <a:spcBef>
                <a:spcPct val="20000"/>
              </a:spcBef>
              <a:spcAft>
                <a:spcPct val="0"/>
              </a:spcAft>
              <a:buFont typeface="Wingdings" pitchFamily="2" charset="2"/>
              <a:buNone/>
              <a:defRPr sz="16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defRPr>
            </a:lvl9pPr>
          </a:lstStyle>
          <a:p>
            <a:pPr marL="384175" indent="-384175" algn="l">
              <a:lnSpc>
                <a:spcPct val="150000"/>
              </a:lnSpc>
              <a:buFont typeface="Wingdings" pitchFamily="2" charset="2"/>
              <a:buChar char="q"/>
            </a:pPr>
            <a:r>
              <a:rPr lang="ko-KR" altLang="en-US" sz="2400" kern="1200" dirty="0" err="1"/>
              <a:t>권창범</a:t>
            </a:r>
            <a:r>
              <a:rPr lang="ko-KR" altLang="en-US" sz="2400" kern="1200" dirty="0"/>
              <a:t> </a:t>
            </a:r>
            <a:r>
              <a:rPr lang="en-US" altLang="ko-KR" sz="2400" kern="1200" dirty="0"/>
              <a:t>:</a:t>
            </a:r>
            <a:br>
              <a:rPr lang="en-US" altLang="ko-KR" sz="2400" kern="1200" dirty="0"/>
            </a:br>
            <a:r>
              <a:rPr lang="ko-KR" altLang="en-US" sz="2000" kern="1200" dirty="0" err="1"/>
              <a:t>블렌더</a:t>
            </a:r>
            <a:r>
              <a:rPr lang="en-US" altLang="ko-KR" sz="2000" dirty="0"/>
              <a:t> </a:t>
            </a:r>
            <a:r>
              <a:rPr lang="ko-KR" altLang="en-US" sz="2000" dirty="0"/>
              <a:t>등을 활용한</a:t>
            </a:r>
            <a:r>
              <a:rPr lang="ko-KR" altLang="en-US" sz="2000" kern="1200" dirty="0"/>
              <a:t> 관중 </a:t>
            </a:r>
            <a:r>
              <a:rPr lang="en-US" altLang="ko-KR" sz="2000" kern="1200" dirty="0"/>
              <a:t>3D </a:t>
            </a:r>
            <a:r>
              <a:rPr lang="ko-KR" altLang="en-US" sz="2000" kern="1200" dirty="0"/>
              <a:t>모델링</a:t>
            </a:r>
            <a:endParaRPr lang="en-US" altLang="ko-KR" sz="2000" kern="1200" dirty="0"/>
          </a:p>
          <a:p>
            <a:pPr algn="l"/>
            <a:endParaRPr lang="ko-KR" altLang="en-US" sz="2400" kern="1200" dirty="0"/>
          </a:p>
        </p:txBody>
      </p:sp>
      <p:sp>
        <p:nvSpPr>
          <p:cNvPr id="17" name="slide2_shape2">
            <a:extLst>
              <a:ext uri="{FF2B5EF4-FFF2-40B4-BE49-F238E27FC236}">
                <a16:creationId xmlns:a16="http://schemas.microsoft.com/office/drawing/2014/main" id="{E8458F06-62AE-A90F-5527-71A36FE658D3}"/>
              </a:ext>
            </a:extLst>
          </p:cNvPr>
          <p:cNvSpPr txBox="1">
            <a:spLocks/>
          </p:cNvSpPr>
          <p:nvPr/>
        </p:nvSpPr>
        <p:spPr>
          <a:xfrm>
            <a:off x="4947243" y="2853798"/>
            <a:ext cx="4182221" cy="151734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 lIns="91440" tIns="45720" rIns="91440" bIns="45720" anchor="t">
            <a:prstTxWarp prst="textNoShape">
              <a:avLst/>
            </a:prstTxWarp>
          </a:bodyPr>
          <a:lstStyle>
            <a:lvl1pPr marL="0" indent="0" algn="ctr" latinLnBrk="1">
              <a:spcBef>
                <a:spcPct val="20000"/>
              </a:spcBef>
              <a:spcAft>
                <a:spcPct val="0"/>
              </a:spcAft>
              <a:buFont typeface="Wingdings" pitchFamily="2" charset="2"/>
              <a:buNone/>
              <a:defRPr sz="26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latinLnBrk="1">
              <a:spcBef>
                <a:spcPct val="20000"/>
              </a:spcBef>
              <a:spcAft>
                <a:spcPct val="0"/>
              </a:spcAft>
              <a:buFont typeface="Wingdings" pitchFamily="2" charset="2"/>
              <a:buNone/>
              <a:defRPr sz="2400">
                <a:solidFill>
                  <a:schemeClr val="tx1"/>
                </a:solidFill>
                <a:effectLst/>
                <a:latin typeface="+mn-lt"/>
                <a:ea typeface="+mn-ea"/>
              </a:defRPr>
            </a:lvl2pPr>
            <a:lvl3pPr marL="914400" indent="0" algn="ctr" latinLnBrk="1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effectLst/>
                <a:latin typeface="+mn-lt"/>
                <a:ea typeface="+mn-ea"/>
              </a:defRPr>
            </a:lvl3pPr>
            <a:lvl4pPr marL="1371600" indent="0" algn="ctr" latinLnBrk="1">
              <a:spcBef>
                <a:spcPct val="20000"/>
              </a:spcBef>
              <a:spcAft>
                <a:spcPct val="0"/>
              </a:spcAft>
              <a:buNone/>
              <a:defRPr sz="1600">
                <a:solidFill>
                  <a:schemeClr val="tx1"/>
                </a:solidFill>
                <a:effectLst/>
                <a:latin typeface="+mn-lt"/>
                <a:ea typeface="+mn-ea"/>
              </a:defRPr>
            </a:lvl4pPr>
            <a:lvl5pPr marL="1828800" indent="0" algn="ctr" latinLnBrk="1">
              <a:spcBef>
                <a:spcPct val="20000"/>
              </a:spcBef>
              <a:spcAft>
                <a:spcPct val="0"/>
              </a:spcAft>
              <a:buFont typeface="Wingdings" pitchFamily="2" charset="2"/>
              <a:buNone/>
              <a:defRPr sz="1600">
                <a:solidFill>
                  <a:schemeClr val="tx1"/>
                </a:solidFill>
                <a:effectLst/>
                <a:latin typeface="+mn-lt"/>
                <a:ea typeface="+mn-ea"/>
              </a:defRPr>
            </a:lvl5pPr>
            <a:lvl6pPr marL="2286000" indent="0" algn="ctr" latinLnBrk="1">
              <a:spcBef>
                <a:spcPct val="20000"/>
              </a:spcBef>
              <a:spcAft>
                <a:spcPct val="0"/>
              </a:spcAft>
              <a:buFont typeface="Wingdings" pitchFamily="2" charset="2"/>
              <a:buNone/>
              <a:defRPr sz="16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defRPr>
            </a:lvl6pPr>
            <a:lvl7pPr marL="2743200" indent="0" algn="ctr" latinLnBrk="1">
              <a:spcBef>
                <a:spcPct val="20000"/>
              </a:spcBef>
              <a:spcAft>
                <a:spcPct val="0"/>
              </a:spcAft>
              <a:buFont typeface="Wingdings" pitchFamily="2" charset="2"/>
              <a:buNone/>
              <a:defRPr sz="16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defRPr>
            </a:lvl7pPr>
            <a:lvl8pPr marL="3200400" indent="0" algn="ctr" latinLnBrk="1">
              <a:spcBef>
                <a:spcPct val="20000"/>
              </a:spcBef>
              <a:spcAft>
                <a:spcPct val="0"/>
              </a:spcAft>
              <a:buFont typeface="Wingdings" pitchFamily="2" charset="2"/>
              <a:buNone/>
              <a:defRPr sz="16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defRPr>
            </a:lvl8pPr>
            <a:lvl9pPr marL="3657600" indent="0" algn="ctr" latinLnBrk="1">
              <a:spcBef>
                <a:spcPct val="20000"/>
              </a:spcBef>
              <a:spcAft>
                <a:spcPct val="0"/>
              </a:spcAft>
              <a:buFont typeface="Wingdings" pitchFamily="2" charset="2"/>
              <a:buNone/>
              <a:defRPr sz="16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defRPr>
            </a:lvl9pPr>
          </a:lstStyle>
          <a:p>
            <a:pPr marL="384175" indent="-384175" algn="l">
              <a:lnSpc>
                <a:spcPct val="150000"/>
              </a:lnSpc>
              <a:buFont typeface="Wingdings" pitchFamily="2" charset="2"/>
              <a:buChar char="q"/>
            </a:pPr>
            <a:r>
              <a:rPr lang="ko-KR" altLang="en-US" sz="2400" kern="1200" dirty="0" err="1"/>
              <a:t>반현진</a:t>
            </a:r>
            <a:r>
              <a:rPr lang="ko-KR" altLang="en-US" sz="2400" kern="1200" dirty="0"/>
              <a:t> </a:t>
            </a:r>
            <a:r>
              <a:rPr lang="en-US" altLang="ko-KR" sz="2400" kern="1200" dirty="0"/>
              <a:t>:</a:t>
            </a:r>
            <a:br>
              <a:rPr lang="en-US" altLang="ko-KR" sz="2400" kern="1200" dirty="0"/>
            </a:br>
            <a:r>
              <a:rPr lang="ko-KR" altLang="en-US" sz="2000" kern="1200" dirty="0"/>
              <a:t>퀴즈데이터 및 대회시간 관리</a:t>
            </a:r>
            <a:r>
              <a:rPr lang="en-US" altLang="ko-KR" sz="2000" kern="1200" dirty="0"/>
              <a:t>, </a:t>
            </a:r>
            <a:r>
              <a:rPr lang="ko-KR" altLang="en-US" sz="2000" kern="1200" dirty="0"/>
              <a:t>유니티 퀴즈 입 출력 관리</a:t>
            </a:r>
            <a:r>
              <a:rPr lang="en-US" altLang="ko-KR" sz="2000" kern="1200" dirty="0"/>
              <a:t> </a:t>
            </a:r>
          </a:p>
          <a:p>
            <a:pPr algn="l"/>
            <a:endParaRPr lang="ko-KR" altLang="en-US" sz="2400" kern="1200" dirty="0"/>
          </a:p>
        </p:txBody>
      </p:sp>
      <p:sp>
        <p:nvSpPr>
          <p:cNvPr id="18" name="slide2_shape2">
            <a:extLst>
              <a:ext uri="{FF2B5EF4-FFF2-40B4-BE49-F238E27FC236}">
                <a16:creationId xmlns:a16="http://schemas.microsoft.com/office/drawing/2014/main" id="{D9EA276A-656E-FBC1-5CA8-EF2703965CDA}"/>
              </a:ext>
            </a:extLst>
          </p:cNvPr>
          <p:cNvSpPr txBox="1">
            <a:spLocks/>
          </p:cNvSpPr>
          <p:nvPr/>
        </p:nvSpPr>
        <p:spPr>
          <a:xfrm>
            <a:off x="4958757" y="4869396"/>
            <a:ext cx="4680520" cy="151734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 lIns="91440" tIns="45720" rIns="91440" bIns="45720" anchor="t">
            <a:prstTxWarp prst="textNoShape">
              <a:avLst/>
            </a:prstTxWarp>
          </a:bodyPr>
          <a:lstStyle>
            <a:lvl1pPr marL="0" indent="0" algn="ctr" latinLnBrk="1">
              <a:spcBef>
                <a:spcPct val="20000"/>
              </a:spcBef>
              <a:spcAft>
                <a:spcPct val="0"/>
              </a:spcAft>
              <a:buFont typeface="Wingdings" pitchFamily="2" charset="2"/>
              <a:buNone/>
              <a:defRPr sz="26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latinLnBrk="1">
              <a:spcBef>
                <a:spcPct val="20000"/>
              </a:spcBef>
              <a:spcAft>
                <a:spcPct val="0"/>
              </a:spcAft>
              <a:buFont typeface="Wingdings" pitchFamily="2" charset="2"/>
              <a:buNone/>
              <a:defRPr sz="2400">
                <a:solidFill>
                  <a:schemeClr val="tx1"/>
                </a:solidFill>
                <a:effectLst/>
                <a:latin typeface="+mn-lt"/>
                <a:ea typeface="+mn-ea"/>
              </a:defRPr>
            </a:lvl2pPr>
            <a:lvl3pPr marL="914400" indent="0" algn="ctr" latinLnBrk="1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effectLst/>
                <a:latin typeface="+mn-lt"/>
                <a:ea typeface="+mn-ea"/>
              </a:defRPr>
            </a:lvl3pPr>
            <a:lvl4pPr marL="1371600" indent="0" algn="ctr" latinLnBrk="1">
              <a:spcBef>
                <a:spcPct val="20000"/>
              </a:spcBef>
              <a:spcAft>
                <a:spcPct val="0"/>
              </a:spcAft>
              <a:buNone/>
              <a:defRPr sz="1600">
                <a:solidFill>
                  <a:schemeClr val="tx1"/>
                </a:solidFill>
                <a:effectLst/>
                <a:latin typeface="+mn-lt"/>
                <a:ea typeface="+mn-ea"/>
              </a:defRPr>
            </a:lvl4pPr>
            <a:lvl5pPr marL="1828800" indent="0" algn="ctr" latinLnBrk="1">
              <a:spcBef>
                <a:spcPct val="20000"/>
              </a:spcBef>
              <a:spcAft>
                <a:spcPct val="0"/>
              </a:spcAft>
              <a:buFont typeface="Wingdings" pitchFamily="2" charset="2"/>
              <a:buNone/>
              <a:defRPr sz="1600">
                <a:solidFill>
                  <a:schemeClr val="tx1"/>
                </a:solidFill>
                <a:effectLst/>
                <a:latin typeface="+mn-lt"/>
                <a:ea typeface="+mn-ea"/>
              </a:defRPr>
            </a:lvl5pPr>
            <a:lvl6pPr marL="2286000" indent="0" algn="ctr" latinLnBrk="1">
              <a:spcBef>
                <a:spcPct val="20000"/>
              </a:spcBef>
              <a:spcAft>
                <a:spcPct val="0"/>
              </a:spcAft>
              <a:buFont typeface="Wingdings" pitchFamily="2" charset="2"/>
              <a:buNone/>
              <a:defRPr sz="16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defRPr>
            </a:lvl6pPr>
            <a:lvl7pPr marL="2743200" indent="0" algn="ctr" latinLnBrk="1">
              <a:spcBef>
                <a:spcPct val="20000"/>
              </a:spcBef>
              <a:spcAft>
                <a:spcPct val="0"/>
              </a:spcAft>
              <a:buFont typeface="Wingdings" pitchFamily="2" charset="2"/>
              <a:buNone/>
              <a:defRPr sz="16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defRPr>
            </a:lvl7pPr>
            <a:lvl8pPr marL="3200400" indent="0" algn="ctr" latinLnBrk="1">
              <a:spcBef>
                <a:spcPct val="20000"/>
              </a:spcBef>
              <a:spcAft>
                <a:spcPct val="0"/>
              </a:spcAft>
              <a:buFont typeface="Wingdings" pitchFamily="2" charset="2"/>
              <a:buNone/>
              <a:defRPr sz="16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defRPr>
            </a:lvl8pPr>
            <a:lvl9pPr marL="3657600" indent="0" algn="ctr" latinLnBrk="1">
              <a:spcBef>
                <a:spcPct val="20000"/>
              </a:spcBef>
              <a:spcAft>
                <a:spcPct val="0"/>
              </a:spcAft>
              <a:buFont typeface="Wingdings" pitchFamily="2" charset="2"/>
              <a:buNone/>
              <a:defRPr sz="16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defRPr>
            </a:lvl9pPr>
          </a:lstStyle>
          <a:p>
            <a:pPr marL="384175" indent="-384175" algn="l">
              <a:lnSpc>
                <a:spcPct val="150000"/>
              </a:lnSpc>
              <a:buFont typeface="Wingdings" pitchFamily="2" charset="2"/>
              <a:buChar char="q"/>
            </a:pPr>
            <a:r>
              <a:rPr lang="ko-KR" altLang="en-US" sz="2400" kern="1200" dirty="0"/>
              <a:t>이동규 </a:t>
            </a:r>
            <a:r>
              <a:rPr lang="en-US" altLang="ko-KR" sz="2400" kern="1200" dirty="0"/>
              <a:t>: </a:t>
            </a:r>
            <a:br>
              <a:rPr lang="en-US" altLang="ko-KR" sz="2400" kern="1200" dirty="0"/>
            </a:br>
            <a:r>
              <a:rPr lang="ko-KR" altLang="en-US" sz="2000" dirty="0"/>
              <a:t>웹서비스와 </a:t>
            </a:r>
            <a:r>
              <a:rPr lang="en-US" altLang="ko-KR" sz="2000" dirty="0"/>
              <a:t>DB</a:t>
            </a:r>
            <a:r>
              <a:rPr lang="ko-KR" altLang="en-US" sz="2000" dirty="0"/>
              <a:t>연결</a:t>
            </a:r>
            <a:r>
              <a:rPr lang="en-US" altLang="ko-KR" sz="2000" dirty="0"/>
              <a:t>,</a:t>
            </a:r>
            <a:r>
              <a:rPr lang="ko-KR" altLang="en-US" sz="2000" dirty="0"/>
              <a:t> 대회입력</a:t>
            </a:r>
            <a:r>
              <a:rPr lang="en-US" altLang="ko-KR" sz="2000" dirty="0"/>
              <a:t>, </a:t>
            </a:r>
            <a:r>
              <a:rPr lang="ko-KR" altLang="en-US" sz="2000" dirty="0"/>
              <a:t>퀴즈입력 및 </a:t>
            </a:r>
            <a:r>
              <a:rPr lang="en-US" altLang="ko-KR" sz="2000" dirty="0"/>
              <a:t>NFT </a:t>
            </a:r>
            <a:r>
              <a:rPr lang="ko-KR" altLang="en-US" sz="2000" dirty="0"/>
              <a:t>자동발행</a:t>
            </a:r>
            <a:r>
              <a:rPr lang="en-US" altLang="ko-KR" sz="2000" kern="1200" dirty="0"/>
              <a:t> </a:t>
            </a:r>
            <a:r>
              <a:rPr lang="ko-KR" altLang="en-US" sz="2000" kern="1200" dirty="0"/>
              <a:t>구현</a:t>
            </a:r>
            <a:endParaRPr lang="en-US" altLang="ko-KR" sz="2000" kern="1200" dirty="0"/>
          </a:p>
          <a:p>
            <a:pPr algn="l"/>
            <a:endParaRPr lang="ko-KR" altLang="en-US" sz="2400" kern="1200" dirty="0"/>
          </a:p>
        </p:txBody>
      </p:sp>
    </p:spTree>
    <p:extLst>
      <p:ext uri="{BB962C8B-B14F-4D97-AF65-F5344CB8AC3E}">
        <p14:creationId xmlns:p14="http://schemas.microsoft.com/office/powerpoint/2010/main" val="35755632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E80510-D0A5-425D-3518-DCC51F26D3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Metaverse </a:t>
            </a:r>
            <a:r>
              <a:rPr lang="ko-KR" altLang="en-US" dirty="0"/>
              <a:t>퀴즈 테스트</a:t>
            </a:r>
            <a:r>
              <a:rPr lang="en-US" altLang="ko-KR" dirty="0"/>
              <a:t>(</a:t>
            </a:r>
            <a:r>
              <a:rPr lang="ko-KR" altLang="en-US" dirty="0" err="1"/>
              <a:t>권창범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D69B5D2-47C2-44B3-EBCC-0B9DE00938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369150"/>
            <a:ext cx="9906002" cy="4652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0068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DA59C7-7D4D-8B64-82D0-CFDC639F8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질의 응답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EA152C-EEB0-682D-F1EF-988ADB1FDFBD}"/>
              </a:ext>
            </a:extLst>
          </p:cNvPr>
          <p:cNvSpPr txBox="1"/>
          <p:nvPr/>
        </p:nvSpPr>
        <p:spPr>
          <a:xfrm>
            <a:off x="409352" y="2564904"/>
            <a:ext cx="9217024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600" b="1" kern="12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+mj-lt"/>
                <a:ea typeface="+mj-ea"/>
                <a:cs typeface="+mj-cs"/>
              </a:rPr>
              <a:t>리진</a:t>
            </a:r>
            <a:r>
              <a:rPr lang="en-US" altLang="ko-KR" sz="6600" b="1" kern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+mj-lt"/>
                <a:ea typeface="+mj-ea"/>
                <a:cs typeface="+mj-cs"/>
              </a:rPr>
              <a:t>/ </a:t>
            </a:r>
            <a:r>
              <a:rPr lang="ko-KR" altLang="en-US" sz="6600" b="1" kern="12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+mj-lt"/>
                <a:ea typeface="+mj-ea"/>
                <a:cs typeface="+mj-cs"/>
              </a:rPr>
              <a:t>권창범</a:t>
            </a:r>
            <a:r>
              <a:rPr lang="ko-KR" altLang="en-US" sz="6600" b="1" kern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altLang="ko-KR" sz="6600" b="1" kern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+mj-lt"/>
                <a:ea typeface="+mj-ea"/>
                <a:cs typeface="+mj-cs"/>
              </a:rPr>
              <a:t>/ </a:t>
            </a:r>
            <a:r>
              <a:rPr lang="ko-KR" altLang="en-US" sz="6600" b="1" kern="12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+mj-lt"/>
                <a:ea typeface="+mj-ea"/>
                <a:cs typeface="+mj-cs"/>
              </a:rPr>
              <a:t>김규환</a:t>
            </a:r>
            <a:r>
              <a:rPr lang="ko-KR" altLang="en-US" sz="6600" b="1" kern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altLang="ko-KR" sz="6600" b="1" kern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+mj-lt"/>
                <a:ea typeface="+mj-ea"/>
                <a:cs typeface="+mj-cs"/>
              </a:rPr>
              <a:t>/ </a:t>
            </a:r>
            <a:r>
              <a:rPr lang="ko-KR" altLang="en-US" sz="6600" b="1" kern="12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+mj-lt"/>
                <a:ea typeface="+mj-ea"/>
                <a:cs typeface="+mj-cs"/>
              </a:rPr>
              <a:t>반현진</a:t>
            </a:r>
            <a:r>
              <a:rPr lang="ko-KR" altLang="en-US" sz="6600" b="1" kern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altLang="ko-KR" sz="6600" b="1" kern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+mj-lt"/>
                <a:ea typeface="+mj-ea"/>
                <a:cs typeface="+mj-cs"/>
              </a:rPr>
              <a:t>/ </a:t>
            </a:r>
            <a:r>
              <a:rPr lang="ko-KR" altLang="en-US" sz="6600" b="1" kern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+mj-lt"/>
                <a:ea typeface="+mj-ea"/>
                <a:cs typeface="+mj-cs"/>
              </a:rPr>
              <a:t>송두영 </a:t>
            </a:r>
            <a:r>
              <a:rPr lang="en-US" altLang="ko-KR" sz="6600" b="1" kern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+mj-lt"/>
                <a:ea typeface="+mj-ea"/>
                <a:cs typeface="+mj-cs"/>
              </a:rPr>
              <a:t>/ </a:t>
            </a:r>
            <a:r>
              <a:rPr lang="ko-KR" altLang="en-US" sz="6600" b="1" kern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+mj-lt"/>
                <a:ea typeface="+mj-ea"/>
                <a:cs typeface="+mj-cs"/>
              </a:rPr>
              <a:t>이동규</a:t>
            </a:r>
          </a:p>
          <a:p>
            <a:endParaRPr lang="ko-KR" altLang="en-US" sz="8000" dirty="0"/>
          </a:p>
        </p:txBody>
      </p:sp>
    </p:spTree>
    <p:extLst>
      <p:ext uri="{BB962C8B-B14F-4D97-AF65-F5344CB8AC3E}">
        <p14:creationId xmlns:p14="http://schemas.microsoft.com/office/powerpoint/2010/main" val="1019813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9244FF-D9FF-4045-0E84-67BDB73FE2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200" y="152400"/>
            <a:ext cx="9375328" cy="685800"/>
          </a:xfrm>
        </p:spPr>
        <p:txBody>
          <a:bodyPr wrap="square" anchor="ctr">
            <a:normAutofit/>
          </a:bodyPr>
          <a:lstStyle/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C62E996-2965-C01A-F8F4-954FD27977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2847" y="1143000"/>
            <a:ext cx="7087102" cy="51054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101960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3_shape1"/>
          <p:cNvSpPr>
            <a:spLocks noGrp="1"/>
          </p:cNvSpPr>
          <p:nvPr>
            <p:ph type="title"/>
          </p:nvPr>
        </p:nvSpPr>
        <p:spPr>
          <a:xfrm>
            <a:off x="330200" y="152400"/>
            <a:ext cx="8151813" cy="6858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1440" tIns="45720" rIns="91440" bIns="45720" anchor="ctr">
            <a:prstTxWarp prst="textNoShape">
              <a:avLst/>
            </a:prstTxWarp>
          </a:bodyPr>
          <a:lstStyle/>
          <a:p>
            <a:pPr lvl="0" algn="l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3200">
                <a:solidFill>
                  <a:srgbClr val="A50021"/>
                </a:solidFill>
                <a:latin typeface="+mj-lt"/>
                <a:ea typeface="+mj-ea"/>
                <a:cs typeface="+mj-cs"/>
              </a:rPr>
              <a:t>사용기술</a:t>
            </a:r>
          </a:p>
        </p:txBody>
      </p:sp>
      <p:sp>
        <p:nvSpPr>
          <p:cNvPr id="4" name="slide3_shape2"/>
          <p:cNvSpPr>
            <a:spLocks noGrp="1"/>
          </p:cNvSpPr>
          <p:nvPr>
            <p:ph sz="half" idx="1"/>
          </p:nvPr>
        </p:nvSpPr>
        <p:spPr>
          <a:xfrm>
            <a:off x="493041" y="1163690"/>
            <a:ext cx="4340225" cy="5105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1440" tIns="45720" rIns="91440" bIns="45720" anchor="t">
            <a:prstTxWarp prst="textNoShape">
              <a:avLst/>
            </a:prstTxWarp>
          </a:bodyPr>
          <a:lstStyle/>
          <a:p>
            <a:pPr marL="384175" lvl="0" indent="-384175" algn="l" latinLnBrk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q"/>
            </a:pPr>
            <a:r>
              <a:rPr lang="en-US" altLang="ko-KR" sz="26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Languages</a:t>
            </a:r>
          </a:p>
        </p:txBody>
      </p:sp>
      <p:sp>
        <p:nvSpPr>
          <p:cNvPr id="5" name="slide3_shape3"/>
          <p:cNvSpPr>
            <a:spLocks noGrp="1"/>
          </p:cNvSpPr>
          <p:nvPr>
            <p:ph sz="quarter" idx="2"/>
          </p:nvPr>
        </p:nvSpPr>
        <p:spPr>
          <a:xfrm>
            <a:off x="4987925" y="1143000"/>
            <a:ext cx="4340225" cy="24765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1440" tIns="45720" rIns="91440" bIns="45720" anchor="t">
            <a:prstTxWarp prst="textNoShape">
              <a:avLst/>
            </a:prstTxWarp>
          </a:bodyPr>
          <a:lstStyle/>
          <a:p>
            <a:pPr marL="384175" lvl="0" indent="-384175" algn="l" latinLnBrk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q"/>
            </a:pPr>
            <a:r>
              <a:rPr lang="en-US" altLang="ko-KR" sz="26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tools</a:t>
            </a:r>
            <a:endParaRPr sz="26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" name="slide3_shape4"/>
          <p:cNvSpPr>
            <a:spLocks noGrp="1"/>
          </p:cNvSpPr>
          <p:nvPr>
            <p:ph sz="quarter" idx="3"/>
          </p:nvPr>
        </p:nvSpPr>
        <p:spPr>
          <a:xfrm>
            <a:off x="2755521" y="4390827"/>
            <a:ext cx="4650169" cy="24765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1440" tIns="45720" rIns="91440" bIns="45720" anchor="t">
            <a:prstTxWarp prst="textNoShape">
              <a:avLst/>
            </a:prstTxWarp>
          </a:bodyPr>
          <a:lstStyle/>
          <a:p>
            <a:pPr marL="384175" lvl="0" indent="-384175" algn="l" latinLnBrk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q"/>
            </a:pPr>
            <a:r>
              <a:rPr lang="en-US" altLang="ko-KR" sz="26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Framework &amp; Server &amp; DB</a:t>
            </a:r>
            <a:endParaRPr sz="26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7" name="slide3_picture1" descr="왜 자바스크립트를 사용할까?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85351" y="2074844"/>
            <a:ext cx="792287" cy="792287"/>
          </a:xfrm>
          <a:prstGeom prst="rect">
            <a:avLst/>
          </a:prstGeom>
          <a:noFill/>
        </p:spPr>
      </p:pic>
      <p:pic>
        <p:nvPicPr>
          <p:cNvPr id="8" name="slide3_picture2" descr="CSS + 부트스트랩(bootstrap) + 미디어쿼리(Media Query) 반응형 웹사이트 제작 - 온오프믹스 :: 모임문화 플랫폼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14380" y="2057098"/>
            <a:ext cx="809253" cy="809253"/>
          </a:xfrm>
          <a:prstGeom prst="rect">
            <a:avLst/>
          </a:prstGeom>
          <a:noFill/>
        </p:spPr>
      </p:pic>
      <p:pic>
        <p:nvPicPr>
          <p:cNvPr id="9" name="slide3_picture3" descr="Typescript PNG 이미지 | PNGWi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026249" y="3191841"/>
            <a:ext cx="809253" cy="809253"/>
          </a:xfrm>
          <a:prstGeom prst="rect">
            <a:avLst/>
          </a:prstGeom>
          <a:noFill/>
        </p:spPr>
      </p:pic>
      <p:pic>
        <p:nvPicPr>
          <p:cNvPr id="10" name="slide3_picture4" descr="Node.js] Node.js의 소개와 특징 및 작동 원리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997684" y="4852846"/>
            <a:ext cx="1079258" cy="808401"/>
          </a:xfrm>
          <a:prstGeom prst="rect">
            <a:avLst/>
          </a:prstGeom>
          <a:noFill/>
        </p:spPr>
      </p:pic>
      <p:pic>
        <p:nvPicPr>
          <p:cNvPr id="11" name="slide3_picture5" descr="구디아카데미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36663" y="3200093"/>
            <a:ext cx="809253" cy="809253"/>
          </a:xfrm>
          <a:prstGeom prst="rect">
            <a:avLst/>
          </a:prstGeom>
          <a:noFill/>
        </p:spPr>
      </p:pic>
      <p:pic>
        <p:nvPicPr>
          <p:cNvPr id="12" name="slide3_picture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177702" y="4982641"/>
            <a:ext cx="1165075" cy="453085"/>
          </a:xfrm>
          <a:prstGeom prst="rect">
            <a:avLst/>
          </a:prstGeom>
          <a:noFill/>
        </p:spPr>
      </p:pic>
      <p:pic>
        <p:nvPicPr>
          <p:cNvPr id="13" name="slide3_picture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658570" y="5025920"/>
            <a:ext cx="1368152" cy="366526"/>
          </a:xfrm>
          <a:prstGeom prst="rect">
            <a:avLst/>
          </a:prstGeom>
          <a:noFill/>
        </p:spPr>
      </p:pic>
      <p:pic>
        <p:nvPicPr>
          <p:cNvPr id="14" name="slide3_picture8" descr="MongoDB Compass Mac OS Installation: 2 Easy Steps - Learn | Hevo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349762" y="1706639"/>
            <a:ext cx="2224864" cy="929698"/>
          </a:xfrm>
          <a:prstGeom prst="rect">
            <a:avLst/>
          </a:prstGeom>
          <a:noFill/>
        </p:spPr>
      </p:pic>
      <p:pic>
        <p:nvPicPr>
          <p:cNvPr id="15" name="slide3_picture9" descr="솔리디티 - 해시넷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836995" y="3338387"/>
            <a:ext cx="1548486" cy="516162"/>
          </a:xfrm>
          <a:prstGeom prst="rect">
            <a:avLst/>
          </a:prstGeom>
          <a:noFill/>
        </p:spPr>
      </p:pic>
      <p:pic>
        <p:nvPicPr>
          <p:cNvPr id="16" name="slide3_picture10" descr="Download Ganache Blockchain Logo PNG and Vector (PDF, SVG, Ai, EPS) Free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080607" y="2567534"/>
            <a:ext cx="1510265" cy="1069064"/>
          </a:xfrm>
          <a:prstGeom prst="rect">
            <a:avLst/>
          </a:prstGeom>
          <a:noFill/>
        </p:spPr>
      </p:pic>
      <p:pic>
        <p:nvPicPr>
          <p:cNvPr id="17" name="slide3_picture1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404384" y="1706677"/>
            <a:ext cx="809254" cy="809254"/>
          </a:xfrm>
          <a:prstGeom prst="rect">
            <a:avLst/>
          </a:prstGeom>
          <a:noFill/>
        </p:spPr>
      </p:pic>
      <p:pic>
        <p:nvPicPr>
          <p:cNvPr id="18" name="slide3_picture12" descr="마이크로소프트 비주얼 스튜디오 - 위키백과, 우리 모두의 백과사전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545046" y="1706677"/>
            <a:ext cx="809254" cy="809254"/>
          </a:xfrm>
          <a:prstGeom prst="rect">
            <a:avLst/>
          </a:prstGeom>
          <a:noFill/>
        </p:spPr>
      </p:pic>
      <p:pic>
        <p:nvPicPr>
          <p:cNvPr id="19" name="slide3_picture13" descr="IntelliJ IDEA - 위키백과, 우리 모두의 백과사전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443321" y="2609309"/>
            <a:ext cx="926792" cy="926792"/>
          </a:xfrm>
          <a:prstGeom prst="rect">
            <a:avLst/>
          </a:prstGeom>
          <a:noFill/>
        </p:spPr>
      </p:pic>
      <p:pic>
        <p:nvPicPr>
          <p:cNvPr id="20" name="slide3_picture14" descr="Unity 실시간 개발 플랫폼 | 3D, 2D, VR 및 AR 엔진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629720" y="2849170"/>
            <a:ext cx="1664949" cy="550714"/>
          </a:xfrm>
          <a:prstGeom prst="rect">
            <a:avLst/>
          </a:prstGeom>
          <a:noFill/>
        </p:spPr>
      </p:pic>
      <p:pic>
        <p:nvPicPr>
          <p:cNvPr id="21" name="slide3_picture15" descr="Logo — blender.org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5024208" y="3593532"/>
            <a:ext cx="2636876" cy="803373"/>
          </a:xfrm>
          <a:prstGeom prst="rect">
            <a:avLst/>
          </a:prstGeom>
          <a:noFill/>
        </p:spPr>
      </p:pic>
      <p:pic>
        <p:nvPicPr>
          <p:cNvPr id="22" name="slide3_picture16" descr="리액트 (자바스크립트 라이브러리) - 위키백과, 우리 모두의 백과사전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3224216" y="5658933"/>
            <a:ext cx="951457" cy="827768"/>
          </a:xfrm>
          <a:prstGeom prst="rect">
            <a:avLst/>
          </a:prstGeom>
          <a:noFill/>
        </p:spPr>
      </p:pic>
      <p:pic>
        <p:nvPicPr>
          <p:cNvPr id="23" name="slide3_picture17" descr="Next.js의 특징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4396530" y="5501956"/>
            <a:ext cx="1368153" cy="1024794"/>
          </a:xfrm>
          <a:prstGeom prst="rect">
            <a:avLst/>
          </a:prstGeom>
          <a:noFill/>
        </p:spPr>
      </p:pic>
      <p:sp>
        <p:nvSpPr>
          <p:cNvPr id="24" name="slide3_shape5"/>
          <p:cNvSpPr/>
          <p:nvPr/>
        </p:nvSpPr>
        <p:spPr>
          <a:xfrm>
            <a:off x="6001961" y="5783520"/>
            <a:ext cx="136815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latinLnBrk="1">
              <a:spcBef>
                <a:spcPct val="0"/>
              </a:spcBef>
              <a:spcAft>
                <a:spcPct val="0"/>
              </a:spcAft>
            </a:pPr>
            <a:r>
              <a:rPr lang="en-US" altLang="ko-KR" sz="2400" b="1" strike="noStrike" kern="1200" dirty="0">
                <a:solidFill>
                  <a:srgbClr val="000000"/>
                </a:solidFill>
                <a:effectLst/>
                <a:latin typeface="Trebuchet MS"/>
                <a:ea typeface="Arial Unicode MS"/>
                <a:cs typeface="Arial Unicode MS"/>
                <a:hlinkClick r:id="rId19"/>
              </a:rPr>
              <a:t>NECIAL</a:t>
            </a:r>
            <a:endParaRPr sz="2400" b="1" kern="1200" dirty="0">
              <a:solidFill>
                <a:srgbClr val="000000"/>
              </a:solidFill>
              <a:effectLst/>
              <a:latin typeface="Trebuchet MS"/>
              <a:ea typeface="Arial Unicode MS"/>
              <a:cs typeface="Arial Unicode MS"/>
            </a:endParaRPr>
          </a:p>
        </p:txBody>
      </p:sp>
      <p:pic>
        <p:nvPicPr>
          <p:cNvPr id="25" name="slide3_picture18" descr="GITHUB 입문] Git과 GitHub의 차이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7763777" y="3472285"/>
            <a:ext cx="1123011" cy="1123011"/>
          </a:xfrm>
          <a:prstGeom prst="rect">
            <a:avLst/>
          </a:prstGeom>
          <a:noFill/>
        </p:spPr>
      </p:pic>
      <p:pic>
        <p:nvPicPr>
          <p:cNvPr id="26" name="slide3_picture19" descr="css] css 선택자(selector) 의 종류와 예시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2835502" y="1884096"/>
            <a:ext cx="1400813" cy="108219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4_shape1"/>
          <p:cNvSpPr>
            <a:spLocks noGrp="1"/>
          </p:cNvSpPr>
          <p:nvPr>
            <p:ph type="title"/>
          </p:nvPr>
        </p:nvSpPr>
        <p:spPr>
          <a:xfrm>
            <a:off x="330200" y="152400"/>
            <a:ext cx="9375328" cy="6858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1440" tIns="45720" rIns="91440" bIns="45720" anchor="ctr">
            <a:prstTxWarp prst="textNoShape">
              <a:avLst/>
            </a:prstTxWarp>
          </a:bodyPr>
          <a:lstStyle>
            <a:lvl1pPr>
              <a:defRPr>
                <a:effectLst/>
              </a:defRPr>
            </a:lvl1pPr>
          </a:lstStyle>
          <a:p>
            <a:pPr lvl="0" algn="l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3200">
                <a:solidFill>
                  <a:srgbClr val="A500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프로젝트</a:t>
            </a:r>
            <a:r>
              <a:rPr lang="en-US" altLang="en-US" sz="3200">
                <a:solidFill>
                  <a:srgbClr val="A500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</a:t>
            </a:r>
            <a:r>
              <a:rPr lang="ko-KR" altLang="en-US" sz="3200">
                <a:solidFill>
                  <a:srgbClr val="A500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규모</a:t>
            </a:r>
          </a:p>
        </p:txBody>
      </p:sp>
      <p:sp>
        <p:nvSpPr>
          <p:cNvPr id="4" name="slide4_shape2"/>
          <p:cNvSpPr>
            <a:spLocks noGrp="1"/>
          </p:cNvSpPr>
          <p:nvPr>
            <p:ph sz="half" idx="1"/>
          </p:nvPr>
        </p:nvSpPr>
        <p:spPr>
          <a:xfrm>
            <a:off x="56456" y="1143000"/>
            <a:ext cx="4241676" cy="5105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1440" tIns="45720" rIns="91440" bIns="45720" anchor="t">
            <a:prstTxWarp prst="textNoShape">
              <a:avLst/>
            </a:prstTxWarp>
          </a:bodyPr>
          <a:lstStyle>
            <a:lvl1pPr>
              <a:defRPr sz="2800">
                <a:effectLst/>
              </a:defRPr>
            </a:lvl1pPr>
            <a:lvl2pPr>
              <a:defRPr sz="2400">
                <a:effectLst/>
              </a:defRPr>
            </a:lvl2pPr>
            <a:lvl3pPr>
              <a:defRPr sz="2000">
                <a:effectLst/>
              </a:defRPr>
            </a:lvl3pPr>
            <a:lvl4pPr>
              <a:defRPr sz="1800">
                <a:effectLst/>
              </a:defRPr>
            </a:lvl4pPr>
            <a:lvl5pPr>
              <a:defRPr sz="1800">
                <a:effectLst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384175" lvl="0" indent="-384175" algn="l" latinLnBrk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q"/>
            </a:pPr>
            <a:r>
              <a:rPr lang="en-US" altLang="ko-KR" sz="2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Metaverse Quiz project</a:t>
            </a:r>
          </a:p>
          <a:p>
            <a:pPr marL="384175" lvl="0" indent="-384175" algn="l" latinLnBrk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q"/>
            </a:pPr>
            <a:endParaRPr sz="28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384175" lvl="0" indent="-384175" algn="l" latinLnBrk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q"/>
            </a:pPr>
            <a:r>
              <a:rPr lang="ko-KR" altLang="en-US" sz="2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개발</a:t>
            </a:r>
            <a:r>
              <a:rPr lang="en-US" altLang="en-US" sz="2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2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인원</a:t>
            </a:r>
            <a:endParaRPr sz="28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574675" lvl="1" indent="0" algn="l" latinLnBrk="1">
              <a:spcBef>
                <a:spcPct val="20000"/>
              </a:spcBef>
              <a:spcAft>
                <a:spcPct val="0"/>
              </a:spcAft>
              <a:buNone/>
            </a:pPr>
            <a:r>
              <a:rPr lang="ko-KR" altLang="en-US" sz="2400" kern="1200" dirty="0">
                <a:solidFill>
                  <a:schemeClr val="tx1"/>
                </a:solidFill>
                <a:latin typeface="+mn-lt"/>
                <a:ea typeface="+mn-ea"/>
                <a:cs typeface="Arial Unicode MS"/>
              </a:rPr>
              <a:t>총</a:t>
            </a:r>
            <a:r>
              <a:rPr lang="en-US" altLang="en-US" sz="2400" kern="1200" dirty="0">
                <a:solidFill>
                  <a:schemeClr val="tx1"/>
                </a:solidFill>
                <a:latin typeface="+mn-lt"/>
                <a:ea typeface="+mn-ea"/>
                <a:cs typeface="Arial Unicode MS"/>
              </a:rPr>
              <a:t> </a:t>
            </a:r>
            <a:r>
              <a:rPr lang="en-US" altLang="ko-KR" sz="2400" kern="1200" dirty="0">
                <a:solidFill>
                  <a:schemeClr val="tx1"/>
                </a:solidFill>
                <a:latin typeface="+mn-lt"/>
                <a:ea typeface="+mn-ea"/>
                <a:cs typeface="Arial Unicode MS"/>
              </a:rPr>
              <a:t>6</a:t>
            </a:r>
            <a:r>
              <a:rPr lang="ko-KR" altLang="en-US" sz="2400" kern="1200" dirty="0">
                <a:solidFill>
                  <a:schemeClr val="tx1"/>
                </a:solidFill>
                <a:latin typeface="+mn-lt"/>
                <a:ea typeface="+mn-ea"/>
                <a:cs typeface="Arial Unicode MS"/>
              </a:rPr>
              <a:t>명</a:t>
            </a:r>
            <a:endParaRPr sz="2800" kern="1200" dirty="0">
              <a:solidFill>
                <a:schemeClr val="tx1"/>
              </a:solidFill>
              <a:latin typeface="+mn-lt"/>
              <a:ea typeface="+mn-ea"/>
              <a:cs typeface="Arial Unicode MS"/>
            </a:endParaRPr>
          </a:p>
          <a:p>
            <a:pPr marL="384175" lvl="0" indent="-384175" algn="l" latinLnBrk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q"/>
            </a:pPr>
            <a:endParaRPr sz="28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384175" lvl="0" indent="-384175" algn="l" latinLnBrk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q"/>
            </a:pPr>
            <a:r>
              <a:rPr lang="ko-KR" altLang="en-US" sz="2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개발</a:t>
            </a:r>
            <a:r>
              <a:rPr lang="en-US" altLang="en-US" sz="2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2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시작일</a:t>
            </a:r>
            <a:endParaRPr sz="28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574675" lvl="1" indent="0" algn="l" latinLnBrk="1">
              <a:spcBef>
                <a:spcPct val="20000"/>
              </a:spcBef>
              <a:spcAft>
                <a:spcPct val="0"/>
              </a:spcAft>
              <a:buNone/>
            </a:pPr>
            <a:r>
              <a:rPr lang="en-US" altLang="ko-KR" sz="2400" kern="1200" dirty="0">
                <a:solidFill>
                  <a:schemeClr val="tx1"/>
                </a:solidFill>
                <a:latin typeface="+mn-lt"/>
                <a:ea typeface="+mn-ea"/>
                <a:cs typeface="Arial Unicode MS"/>
              </a:rPr>
              <a:t>3</a:t>
            </a:r>
            <a:r>
              <a:rPr lang="ko-KR" altLang="en-US" sz="2400" kern="1200" dirty="0">
                <a:solidFill>
                  <a:schemeClr val="tx1"/>
                </a:solidFill>
                <a:latin typeface="+mn-lt"/>
                <a:ea typeface="+mn-ea"/>
                <a:cs typeface="Arial Unicode MS"/>
              </a:rPr>
              <a:t>월</a:t>
            </a:r>
            <a:r>
              <a:rPr lang="en-US" altLang="en-US" sz="2400" kern="1200" dirty="0">
                <a:solidFill>
                  <a:schemeClr val="tx1"/>
                </a:solidFill>
                <a:latin typeface="+mn-lt"/>
                <a:ea typeface="+mn-ea"/>
                <a:cs typeface="Arial Unicode MS"/>
              </a:rPr>
              <a:t> </a:t>
            </a:r>
            <a:r>
              <a:rPr lang="en-US" altLang="ko-KR" sz="2400" kern="1200" dirty="0">
                <a:solidFill>
                  <a:schemeClr val="tx1"/>
                </a:solidFill>
                <a:latin typeface="+mn-lt"/>
                <a:ea typeface="+mn-ea"/>
                <a:cs typeface="Arial Unicode MS"/>
              </a:rPr>
              <a:t>10</a:t>
            </a:r>
            <a:r>
              <a:rPr lang="ko-KR" altLang="en-US" sz="2400" kern="1200" dirty="0">
                <a:solidFill>
                  <a:schemeClr val="tx1"/>
                </a:solidFill>
                <a:latin typeface="+mn-lt"/>
                <a:ea typeface="+mn-ea"/>
                <a:cs typeface="Arial Unicode MS"/>
              </a:rPr>
              <a:t>일</a:t>
            </a:r>
            <a:endParaRPr sz="2400" kern="1200" dirty="0">
              <a:solidFill>
                <a:schemeClr val="tx1"/>
              </a:solidFill>
              <a:latin typeface="+mn-lt"/>
              <a:ea typeface="+mn-ea"/>
              <a:cs typeface="Arial Unicode MS"/>
            </a:endParaRPr>
          </a:p>
          <a:p>
            <a:pPr marL="574675" lvl="1" indent="0" algn="l" latinLnBrk="1">
              <a:spcBef>
                <a:spcPct val="20000"/>
              </a:spcBef>
              <a:spcAft>
                <a:spcPct val="0"/>
              </a:spcAft>
              <a:buNone/>
            </a:pPr>
            <a:endParaRPr sz="2400" kern="1200" dirty="0">
              <a:solidFill>
                <a:schemeClr val="tx1"/>
              </a:solidFill>
              <a:latin typeface="+mn-lt"/>
              <a:ea typeface="+mn-ea"/>
              <a:cs typeface="Arial Unicode MS"/>
            </a:endParaRPr>
          </a:p>
          <a:p>
            <a:pPr marL="384175" lvl="0" indent="-384175" algn="l" latinLnBrk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q"/>
            </a:pPr>
            <a:r>
              <a:rPr lang="ko-KR" altLang="en-US" sz="2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개발</a:t>
            </a:r>
            <a:r>
              <a:rPr lang="en-US" altLang="en-US" sz="2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2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종료일</a:t>
            </a:r>
            <a:endParaRPr sz="28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574675" lvl="1" indent="0" algn="l" latinLnBrk="1">
              <a:spcBef>
                <a:spcPct val="20000"/>
              </a:spcBef>
              <a:spcAft>
                <a:spcPct val="0"/>
              </a:spcAft>
              <a:buNone/>
            </a:pPr>
            <a:r>
              <a:rPr lang="en-US" altLang="ko-KR" kern="1200" dirty="0">
                <a:cs typeface="Arial Unicode MS"/>
              </a:rPr>
              <a:t>4</a:t>
            </a:r>
            <a:r>
              <a:rPr lang="ko-KR" altLang="en-US" sz="2400" kern="1200" dirty="0">
                <a:solidFill>
                  <a:schemeClr val="tx1"/>
                </a:solidFill>
                <a:latin typeface="+mn-lt"/>
                <a:ea typeface="+mn-ea"/>
                <a:cs typeface="Arial Unicode MS"/>
              </a:rPr>
              <a:t>월</a:t>
            </a:r>
            <a:r>
              <a:rPr lang="en-US" altLang="en-US" sz="2400" kern="1200" dirty="0">
                <a:solidFill>
                  <a:schemeClr val="tx1"/>
                </a:solidFill>
                <a:latin typeface="+mn-lt"/>
                <a:ea typeface="+mn-ea"/>
                <a:cs typeface="Arial Unicode MS"/>
              </a:rPr>
              <a:t> </a:t>
            </a:r>
            <a:r>
              <a:rPr lang="en-US" altLang="en-US" kern="1200" dirty="0">
                <a:cs typeface="Arial Unicode MS"/>
              </a:rPr>
              <a:t>17</a:t>
            </a:r>
            <a:r>
              <a:rPr lang="ko-KR" altLang="en-US" sz="2400" kern="1200" dirty="0">
                <a:solidFill>
                  <a:schemeClr val="tx1"/>
                </a:solidFill>
                <a:latin typeface="+mn-lt"/>
                <a:ea typeface="+mn-ea"/>
                <a:cs typeface="Arial Unicode MS"/>
              </a:rPr>
              <a:t>일</a:t>
            </a:r>
            <a:endParaRPr sz="2400" kern="1200" dirty="0">
              <a:solidFill>
                <a:schemeClr val="tx1"/>
              </a:solidFill>
              <a:latin typeface="+mn-lt"/>
              <a:ea typeface="+mn-ea"/>
              <a:cs typeface="Arial Unicode MS"/>
            </a:endParaRPr>
          </a:p>
          <a:p>
            <a:pPr marL="574675" lvl="1" indent="0" algn="l" latinLnBrk="1">
              <a:spcBef>
                <a:spcPct val="20000"/>
              </a:spcBef>
              <a:spcAft>
                <a:spcPct val="0"/>
              </a:spcAft>
              <a:buNone/>
            </a:pPr>
            <a:endParaRPr sz="2400" kern="1200" dirty="0">
              <a:solidFill>
                <a:schemeClr val="tx1"/>
              </a:solidFill>
              <a:latin typeface="+mn-lt"/>
              <a:ea typeface="+mn-ea"/>
              <a:cs typeface="Arial Unicode MS"/>
            </a:endParaRPr>
          </a:p>
        </p:txBody>
      </p:sp>
      <p:sp>
        <p:nvSpPr>
          <p:cNvPr id="5" name="slide4_shape3"/>
          <p:cNvSpPr/>
          <p:nvPr/>
        </p:nvSpPr>
        <p:spPr>
          <a:xfrm>
            <a:off x="4217368" y="1143000"/>
            <a:ext cx="5688632" cy="51054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 lIns="91440" tIns="45720" rIns="91440" bIns="45720" anchor="t">
            <a:prstTxWarp prst="textNoShape">
              <a:avLst/>
            </a:prstTxWarp>
          </a:bodyPr>
          <a:lstStyle>
            <a:lvl1pPr marL="384175" indent="-384175" algn="l" latinLnBrk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q"/>
              <a:defRPr sz="28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854075" indent="-279400" algn="l" latinLnBrk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Ø"/>
              <a:defRPr sz="2400">
                <a:solidFill>
                  <a:schemeClr val="tx1"/>
                </a:solidFill>
                <a:effectLst/>
                <a:latin typeface="+mn-lt"/>
                <a:ea typeface="+mn-ea"/>
              </a:defRPr>
            </a:lvl2pPr>
            <a:lvl3pPr marL="1273175" indent="-228600" algn="l" latinLnBrk="1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effectLst/>
                <a:latin typeface="+mn-lt"/>
                <a:ea typeface="+mn-ea"/>
              </a:defRPr>
            </a:lvl3pPr>
            <a:lvl4pPr marL="1692275" indent="-228600" algn="l" latinLnBrk="1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effectLst/>
                <a:latin typeface="+mn-lt"/>
                <a:ea typeface="+mn-ea"/>
              </a:defRPr>
            </a:lvl4pPr>
            <a:lvl5pPr marL="2111375" indent="-228600" algn="l" latinLnBrk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ü"/>
              <a:defRPr sz="1800">
                <a:solidFill>
                  <a:schemeClr val="tx1"/>
                </a:solidFill>
                <a:effectLst/>
                <a:latin typeface="+mn-lt"/>
                <a:ea typeface="+mn-ea"/>
              </a:defRPr>
            </a:lvl5pPr>
            <a:lvl6pPr marL="2568575" indent="-228600" algn="l" latinLnBrk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ü"/>
              <a:defRPr sz="18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defRPr>
            </a:lvl6pPr>
            <a:lvl7pPr marL="3025775" indent="-228600" algn="l" latinLnBrk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ü"/>
              <a:defRPr sz="18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defRPr>
            </a:lvl7pPr>
            <a:lvl8pPr marL="3482975" indent="-228600" algn="l" latinLnBrk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ü"/>
              <a:defRPr sz="18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defRPr>
            </a:lvl8pPr>
            <a:lvl9pPr marL="3940175" indent="-228600" algn="l" latinLnBrk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ü"/>
              <a:defRPr sz="18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</a:defRPr>
            </a:lvl9pPr>
          </a:lstStyle>
          <a:p>
            <a:pPr marL="384175" indent="-384175" algn="l" latinLnBrk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q"/>
            </a:pPr>
            <a:r>
              <a:rPr lang="ko-KR" altLang="en-US" sz="2800" kern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개발</a:t>
            </a:r>
            <a:r>
              <a:rPr lang="en-US" altLang="en-US" sz="2800" kern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2800" kern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내용</a:t>
            </a:r>
            <a:endParaRPr lang="en-US" altLang="ko-KR" sz="2800" kern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384175" indent="-384175" algn="l" latinLnBrk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q"/>
            </a:pPr>
            <a:endParaRPr sz="2800" kern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sz="2400" kern="0" dirty="0">
                <a:solidFill>
                  <a:schemeClr val="tx1"/>
                </a:solidFill>
                <a:latin typeface="+mn-lt"/>
                <a:ea typeface="+mn-ea"/>
                <a:cs typeface="Arial Unicode MS"/>
              </a:rPr>
              <a:t>웹</a:t>
            </a:r>
            <a:r>
              <a:rPr lang="en-US" altLang="en-US" sz="2400" kern="0" dirty="0">
                <a:solidFill>
                  <a:schemeClr val="tx1"/>
                </a:solidFill>
                <a:latin typeface="+mn-lt"/>
                <a:ea typeface="+mn-ea"/>
                <a:cs typeface="Arial Unicode MS"/>
              </a:rPr>
              <a:t> </a:t>
            </a:r>
            <a:r>
              <a:rPr lang="ko-KR" altLang="en-US" sz="2400" kern="0" dirty="0">
                <a:solidFill>
                  <a:schemeClr val="tx1"/>
                </a:solidFill>
                <a:latin typeface="+mn-lt"/>
                <a:ea typeface="+mn-ea"/>
                <a:cs typeface="Arial Unicode MS"/>
              </a:rPr>
              <a:t>페이지</a:t>
            </a:r>
            <a:r>
              <a:rPr lang="en-US" altLang="en-US" sz="2400" kern="0" dirty="0">
                <a:solidFill>
                  <a:schemeClr val="tx1"/>
                </a:solidFill>
                <a:latin typeface="+mn-lt"/>
                <a:ea typeface="+mn-ea"/>
                <a:cs typeface="Arial Unicode MS"/>
              </a:rPr>
              <a:t> </a:t>
            </a:r>
            <a:r>
              <a:rPr lang="ko-KR" altLang="en-US" sz="2400" kern="0" dirty="0">
                <a:solidFill>
                  <a:schemeClr val="tx1"/>
                </a:solidFill>
                <a:latin typeface="+mn-lt"/>
                <a:ea typeface="+mn-ea"/>
                <a:cs typeface="Arial Unicode MS"/>
              </a:rPr>
              <a:t>구성</a:t>
            </a:r>
            <a:br>
              <a:rPr lang="en-US" altLang="ko-KR" kern="0" dirty="0"/>
            </a:br>
            <a:r>
              <a:rPr lang="ko-KR" altLang="en-US" sz="2400" kern="0" dirty="0">
                <a:solidFill>
                  <a:schemeClr val="tx1"/>
                </a:solidFill>
                <a:latin typeface="+mn-lt"/>
                <a:ea typeface="+mn-ea"/>
                <a:cs typeface="Arial Unicode MS"/>
              </a:rPr>
              <a:t>대회시간지정</a:t>
            </a:r>
            <a:r>
              <a:rPr lang="en-US" altLang="ko-KR" sz="2400" kern="0" dirty="0">
                <a:solidFill>
                  <a:schemeClr val="tx1"/>
                </a:solidFill>
                <a:latin typeface="+mn-lt"/>
                <a:ea typeface="+mn-ea"/>
                <a:cs typeface="Arial Unicode MS"/>
              </a:rPr>
              <a:t>, </a:t>
            </a:r>
            <a:r>
              <a:rPr lang="ko-KR" altLang="en-US" sz="2400" kern="0" dirty="0">
                <a:solidFill>
                  <a:schemeClr val="tx1"/>
                </a:solidFill>
                <a:latin typeface="+mn-lt"/>
                <a:ea typeface="+mn-ea"/>
                <a:cs typeface="Arial Unicode MS"/>
              </a:rPr>
              <a:t>퀴즈등록</a:t>
            </a:r>
            <a:r>
              <a:rPr lang="en-US" altLang="ko-KR" sz="2400" kern="0" dirty="0">
                <a:solidFill>
                  <a:schemeClr val="tx1"/>
                </a:solidFill>
                <a:latin typeface="+mn-lt"/>
                <a:ea typeface="+mn-ea"/>
                <a:cs typeface="Arial Unicode MS"/>
              </a:rPr>
              <a:t>, </a:t>
            </a:r>
            <a:r>
              <a:rPr lang="ko-KR" altLang="en-US" sz="2400" kern="0" dirty="0">
                <a:solidFill>
                  <a:schemeClr val="tx1"/>
                </a:solidFill>
                <a:latin typeface="+mn-lt"/>
                <a:ea typeface="+mn-ea"/>
                <a:cs typeface="Arial Unicode MS"/>
              </a:rPr>
              <a:t>퀴즈관리</a:t>
            </a:r>
            <a:r>
              <a:rPr lang="en-US" altLang="ko-KR" sz="2400" kern="0" dirty="0">
                <a:solidFill>
                  <a:schemeClr val="tx1"/>
                </a:solidFill>
                <a:latin typeface="+mn-lt"/>
                <a:ea typeface="+mn-ea"/>
                <a:cs typeface="Arial Unicode MS"/>
              </a:rPr>
              <a:t>,  </a:t>
            </a:r>
            <a:r>
              <a:rPr lang="ko-KR" altLang="en-US" sz="2400" kern="0" dirty="0">
                <a:solidFill>
                  <a:schemeClr val="tx1"/>
                </a:solidFill>
                <a:latin typeface="+mn-lt"/>
                <a:ea typeface="+mn-ea"/>
                <a:cs typeface="Arial Unicode MS"/>
              </a:rPr>
              <a:t>대회</a:t>
            </a:r>
            <a:r>
              <a:rPr lang="en-US" altLang="en-US" sz="2400" kern="0" dirty="0">
                <a:solidFill>
                  <a:schemeClr val="tx1"/>
                </a:solidFill>
                <a:latin typeface="+mn-lt"/>
                <a:ea typeface="+mn-ea"/>
                <a:cs typeface="Arial Unicode MS"/>
              </a:rPr>
              <a:t> </a:t>
            </a:r>
            <a:r>
              <a:rPr lang="ko-KR" altLang="en-US" sz="2400" kern="0" dirty="0">
                <a:solidFill>
                  <a:schemeClr val="tx1"/>
                </a:solidFill>
                <a:latin typeface="+mn-lt"/>
                <a:ea typeface="+mn-ea"/>
                <a:cs typeface="Arial Unicode MS"/>
              </a:rPr>
              <a:t>관리</a:t>
            </a:r>
            <a:r>
              <a:rPr lang="en-US" altLang="ko-KR" sz="2400" kern="0" dirty="0">
                <a:solidFill>
                  <a:schemeClr val="tx1"/>
                </a:solidFill>
                <a:latin typeface="+mn-lt"/>
                <a:ea typeface="+mn-ea"/>
                <a:cs typeface="Arial Unicode MS"/>
              </a:rPr>
              <a:t>, </a:t>
            </a:r>
            <a:r>
              <a:rPr lang="ko-KR" altLang="en-US" sz="2400" kern="0" dirty="0">
                <a:solidFill>
                  <a:schemeClr val="tx1"/>
                </a:solidFill>
                <a:latin typeface="+mn-lt"/>
                <a:ea typeface="+mn-ea"/>
                <a:cs typeface="Arial Unicode MS"/>
              </a:rPr>
              <a:t>퀴즈보상</a:t>
            </a:r>
            <a:r>
              <a:rPr lang="en-US" altLang="en-US" sz="2400" kern="0" dirty="0">
                <a:solidFill>
                  <a:schemeClr val="tx1"/>
                </a:solidFill>
                <a:latin typeface="+mn-lt"/>
                <a:ea typeface="+mn-ea"/>
                <a:cs typeface="Arial Unicode MS"/>
              </a:rPr>
              <a:t> </a:t>
            </a:r>
            <a:r>
              <a:rPr lang="en-US" altLang="ko-KR" sz="2400" kern="0" dirty="0" err="1">
                <a:solidFill>
                  <a:schemeClr val="tx1"/>
                </a:solidFill>
                <a:latin typeface="+mn-lt"/>
                <a:ea typeface="+mn-ea"/>
                <a:cs typeface="Arial Unicode MS"/>
              </a:rPr>
              <a:t>nft</a:t>
            </a:r>
            <a:r>
              <a:rPr lang="en-US" altLang="ko-KR" sz="2400" kern="0" dirty="0">
                <a:solidFill>
                  <a:schemeClr val="tx1"/>
                </a:solidFill>
                <a:latin typeface="+mn-lt"/>
                <a:ea typeface="+mn-ea"/>
                <a:cs typeface="Arial Unicode MS"/>
              </a:rPr>
              <a:t> </a:t>
            </a:r>
            <a:r>
              <a:rPr lang="ko-KR" altLang="en-US" sz="2400" kern="0" dirty="0">
                <a:solidFill>
                  <a:schemeClr val="tx1"/>
                </a:solidFill>
                <a:latin typeface="+mn-lt"/>
                <a:ea typeface="+mn-ea"/>
                <a:cs typeface="Arial Unicode MS"/>
              </a:rPr>
              <a:t>발행</a:t>
            </a:r>
            <a:endParaRPr lang="en-US" altLang="ko-KR" sz="2400" kern="0" dirty="0">
              <a:solidFill>
                <a:schemeClr val="tx1"/>
              </a:solidFill>
              <a:latin typeface="+mn-lt"/>
              <a:ea typeface="+mn-ea"/>
              <a:cs typeface="Arial Unicode MS"/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US" altLang="ko-KR" sz="2400" kern="0" dirty="0">
              <a:solidFill>
                <a:schemeClr val="tx1"/>
              </a:solidFill>
              <a:latin typeface="+mn-lt"/>
              <a:ea typeface="+mn-ea"/>
              <a:cs typeface="Arial Unicode MS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ko-KR" sz="2400" kern="0" dirty="0">
                <a:solidFill>
                  <a:schemeClr val="tx1"/>
                </a:solidFill>
                <a:latin typeface="+mn-lt"/>
                <a:ea typeface="+mn-ea"/>
                <a:cs typeface="Arial Unicode MS"/>
              </a:rPr>
              <a:t>Unity </a:t>
            </a:r>
            <a:r>
              <a:rPr lang="ko-KR" altLang="en-US" sz="2400" kern="0" dirty="0">
                <a:solidFill>
                  <a:schemeClr val="tx1"/>
                </a:solidFill>
                <a:latin typeface="+mn-lt"/>
                <a:ea typeface="+mn-ea"/>
                <a:cs typeface="Arial Unicode MS"/>
              </a:rPr>
              <a:t>구성</a:t>
            </a:r>
            <a:br>
              <a:rPr lang="en-US" altLang="ko-KR" sz="2400" kern="0" dirty="0">
                <a:solidFill>
                  <a:schemeClr val="tx1"/>
                </a:solidFill>
                <a:latin typeface="+mn-lt"/>
                <a:ea typeface="+mn-ea"/>
                <a:cs typeface="Arial Unicode MS"/>
              </a:rPr>
            </a:br>
            <a:r>
              <a:rPr lang="ko-KR" altLang="en-US" sz="2400" kern="0" dirty="0">
                <a:solidFill>
                  <a:schemeClr val="tx1"/>
                </a:solidFill>
                <a:latin typeface="+mn-lt"/>
                <a:ea typeface="+mn-ea"/>
                <a:cs typeface="Arial Unicode MS"/>
              </a:rPr>
              <a:t>캐릭터 움직임 구현</a:t>
            </a:r>
            <a:r>
              <a:rPr lang="en-US" altLang="ko-KR" sz="2400" kern="0" dirty="0">
                <a:solidFill>
                  <a:schemeClr val="tx1"/>
                </a:solidFill>
                <a:latin typeface="+mn-lt"/>
                <a:ea typeface="+mn-ea"/>
                <a:cs typeface="Arial Unicode MS"/>
              </a:rPr>
              <a:t>, O/X</a:t>
            </a:r>
            <a:r>
              <a:rPr lang="ko-KR" altLang="en-US" sz="2400" kern="0" dirty="0">
                <a:solidFill>
                  <a:schemeClr val="tx1"/>
                </a:solidFill>
                <a:latin typeface="+mn-lt"/>
                <a:ea typeface="+mn-ea"/>
                <a:cs typeface="Arial Unicode MS"/>
              </a:rPr>
              <a:t>퀴즈 맵 구성</a:t>
            </a:r>
            <a:r>
              <a:rPr lang="en-US" altLang="ko-KR" sz="2400" kern="0" dirty="0">
                <a:solidFill>
                  <a:schemeClr val="tx1"/>
                </a:solidFill>
                <a:latin typeface="+mn-lt"/>
                <a:ea typeface="+mn-ea"/>
                <a:cs typeface="Arial Unicode MS"/>
              </a:rPr>
              <a:t>, </a:t>
            </a:r>
            <a:r>
              <a:rPr lang="ko-KR" altLang="en-US" sz="2400" kern="0" dirty="0">
                <a:solidFill>
                  <a:schemeClr val="tx1"/>
                </a:solidFill>
                <a:latin typeface="+mn-lt"/>
                <a:ea typeface="+mn-ea"/>
                <a:cs typeface="Arial Unicode MS"/>
              </a:rPr>
              <a:t>퀴즈</a:t>
            </a:r>
            <a:r>
              <a:rPr lang="en-US" altLang="ko-KR" sz="2400" kern="0" dirty="0">
                <a:solidFill>
                  <a:schemeClr val="tx1"/>
                </a:solidFill>
                <a:latin typeface="+mn-lt"/>
                <a:ea typeface="+mn-ea"/>
                <a:cs typeface="Arial Unicode MS"/>
              </a:rPr>
              <a:t>DB</a:t>
            </a:r>
            <a:r>
              <a:rPr lang="ko-KR" altLang="en-US" sz="2400" kern="0" dirty="0">
                <a:solidFill>
                  <a:schemeClr val="tx1"/>
                </a:solidFill>
                <a:latin typeface="+mn-lt"/>
                <a:ea typeface="+mn-ea"/>
                <a:cs typeface="Arial Unicode MS"/>
              </a:rPr>
              <a:t>연동</a:t>
            </a:r>
            <a:r>
              <a:rPr lang="en-US" altLang="ko-KR" sz="2400" kern="0" dirty="0">
                <a:solidFill>
                  <a:schemeClr val="tx1"/>
                </a:solidFill>
                <a:latin typeface="+mn-lt"/>
                <a:ea typeface="+mn-ea"/>
                <a:cs typeface="Arial Unicode MS"/>
              </a:rPr>
              <a:t>, </a:t>
            </a:r>
            <a:r>
              <a:rPr lang="ko-KR" altLang="en-US" sz="2400" kern="0" dirty="0">
                <a:solidFill>
                  <a:schemeClr val="tx1"/>
                </a:solidFill>
                <a:latin typeface="+mn-lt"/>
                <a:ea typeface="+mn-ea"/>
                <a:cs typeface="Arial Unicode MS"/>
              </a:rPr>
              <a:t>캐릭터 생</a:t>
            </a:r>
            <a:endParaRPr lang="en-US" altLang="ko-KR" sz="2400" kern="0" dirty="0">
              <a:solidFill>
                <a:schemeClr val="tx1"/>
              </a:solidFill>
              <a:latin typeface="+mn-lt"/>
              <a:ea typeface="+mn-ea"/>
              <a:cs typeface="Arial Unicode MS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ko-KR" sz="2400" kern="0" dirty="0">
                <a:solidFill>
                  <a:schemeClr val="tx1"/>
                </a:solidFill>
                <a:latin typeface="+mn-lt"/>
                <a:ea typeface="+mn-ea"/>
                <a:cs typeface="Arial Unicode MS"/>
              </a:rPr>
              <a:t>NFT</a:t>
            </a:r>
            <a:br>
              <a:rPr lang="en-US" altLang="ko-KR" kern="0" dirty="0"/>
            </a:br>
            <a:r>
              <a:rPr lang="ko-KR" altLang="en-US" sz="2400" kern="0" dirty="0">
                <a:solidFill>
                  <a:schemeClr val="tx1"/>
                </a:solidFill>
                <a:latin typeface="+mn-lt"/>
                <a:ea typeface="+mn-ea"/>
                <a:cs typeface="Arial Unicode MS"/>
              </a:rPr>
              <a:t>거래소</a:t>
            </a:r>
            <a:r>
              <a:rPr lang="en-US" altLang="en-US" sz="2400" kern="0" dirty="0">
                <a:solidFill>
                  <a:schemeClr val="tx1"/>
                </a:solidFill>
                <a:latin typeface="+mn-lt"/>
                <a:ea typeface="+mn-ea"/>
                <a:cs typeface="Arial Unicode MS"/>
              </a:rPr>
              <a:t> </a:t>
            </a:r>
            <a:r>
              <a:rPr lang="ko-KR" altLang="en-US" sz="2400" kern="0" dirty="0">
                <a:solidFill>
                  <a:schemeClr val="tx1"/>
                </a:solidFill>
                <a:latin typeface="+mn-lt"/>
                <a:ea typeface="+mn-ea"/>
                <a:cs typeface="Arial Unicode MS"/>
              </a:rPr>
              <a:t>만들기</a:t>
            </a:r>
            <a:r>
              <a:rPr lang="en-US" altLang="en-US" sz="2400" kern="0" dirty="0">
                <a:solidFill>
                  <a:schemeClr val="tx1"/>
                </a:solidFill>
                <a:latin typeface="+mn-lt"/>
                <a:ea typeface="+mn-ea"/>
                <a:cs typeface="Arial Unicode MS"/>
              </a:rPr>
              <a:t> </a:t>
            </a:r>
            <a:r>
              <a:rPr lang="ko-KR" altLang="en-US" sz="2400" kern="0" dirty="0">
                <a:solidFill>
                  <a:schemeClr val="tx1"/>
                </a:solidFill>
                <a:latin typeface="+mn-lt"/>
                <a:ea typeface="+mn-ea"/>
                <a:cs typeface="Arial Unicode MS"/>
              </a:rPr>
              <a:t>및</a:t>
            </a:r>
            <a:r>
              <a:rPr lang="en-US" altLang="en-US" sz="2400" kern="0" dirty="0">
                <a:solidFill>
                  <a:schemeClr val="tx1"/>
                </a:solidFill>
                <a:latin typeface="+mn-lt"/>
                <a:ea typeface="+mn-ea"/>
                <a:cs typeface="Arial Unicode MS"/>
              </a:rPr>
              <a:t> </a:t>
            </a:r>
            <a:r>
              <a:rPr lang="ko-KR" altLang="en-US" sz="2400" kern="0" dirty="0">
                <a:solidFill>
                  <a:schemeClr val="tx1"/>
                </a:solidFill>
                <a:latin typeface="+mn-lt"/>
                <a:ea typeface="+mn-ea"/>
                <a:cs typeface="Arial Unicode MS"/>
              </a:rPr>
              <a:t>웹으로</a:t>
            </a:r>
            <a:r>
              <a:rPr lang="en-US" altLang="en-US" sz="2400" kern="0" dirty="0">
                <a:solidFill>
                  <a:schemeClr val="tx1"/>
                </a:solidFill>
                <a:latin typeface="+mn-lt"/>
                <a:ea typeface="+mn-ea"/>
                <a:cs typeface="Arial Unicode MS"/>
              </a:rPr>
              <a:t> </a:t>
            </a:r>
            <a:r>
              <a:rPr lang="en-US" altLang="ko-KR" sz="2400" kern="0" dirty="0" err="1">
                <a:solidFill>
                  <a:schemeClr val="tx1"/>
                </a:solidFill>
                <a:latin typeface="+mn-lt"/>
                <a:ea typeface="+mn-ea"/>
                <a:cs typeface="Arial Unicode MS"/>
              </a:rPr>
              <a:t>nft</a:t>
            </a:r>
            <a:r>
              <a:rPr lang="en-US" altLang="ko-KR" sz="2400" kern="0" dirty="0">
                <a:solidFill>
                  <a:schemeClr val="tx1"/>
                </a:solidFill>
                <a:latin typeface="+mn-lt"/>
                <a:ea typeface="+mn-ea"/>
                <a:cs typeface="Arial Unicode MS"/>
              </a:rPr>
              <a:t> </a:t>
            </a:r>
            <a:r>
              <a:rPr lang="ko-KR" altLang="en-US" sz="2400" kern="0" dirty="0">
                <a:solidFill>
                  <a:schemeClr val="tx1"/>
                </a:solidFill>
                <a:latin typeface="+mn-lt"/>
                <a:ea typeface="+mn-ea"/>
                <a:cs typeface="Arial Unicode MS"/>
              </a:rPr>
              <a:t>발행</a:t>
            </a:r>
            <a:endParaRPr sz="2400" kern="0" dirty="0">
              <a:solidFill>
                <a:schemeClr val="tx1"/>
              </a:solidFill>
              <a:latin typeface="+mn-lt"/>
              <a:ea typeface="+mn-ea"/>
              <a:cs typeface="Arial Unicode MS"/>
            </a:endParaRPr>
          </a:p>
          <a:p>
            <a:pPr marL="574675" lvl="1" indent="0" algn="l" latinLnBrk="1">
              <a:spcBef>
                <a:spcPct val="20000"/>
              </a:spcBef>
              <a:spcAft>
                <a:spcPct val="0"/>
              </a:spcAft>
              <a:buNone/>
            </a:pPr>
            <a:endParaRPr sz="2800" kern="0" dirty="0">
              <a:solidFill>
                <a:schemeClr val="tx1"/>
              </a:solidFill>
              <a:latin typeface="+mn-lt"/>
              <a:ea typeface="+mn-ea"/>
              <a:cs typeface="Arial Unicode MS"/>
            </a:endParaRPr>
          </a:p>
          <a:p>
            <a:pPr marL="574675" lvl="1" indent="0" algn="l" latinLnBrk="1">
              <a:spcBef>
                <a:spcPct val="20000"/>
              </a:spcBef>
              <a:spcAft>
                <a:spcPct val="0"/>
              </a:spcAft>
              <a:buNone/>
            </a:pPr>
            <a:endParaRPr sz="2400" kern="0" dirty="0">
              <a:solidFill>
                <a:schemeClr val="tx1"/>
              </a:solidFill>
              <a:latin typeface="+mn-lt"/>
              <a:ea typeface="+mn-ea"/>
              <a:cs typeface="Arial Unicode MS"/>
            </a:endParaRPr>
          </a:p>
          <a:p>
            <a:pPr marL="574675" lvl="1" indent="0" algn="l" latinLnBrk="1">
              <a:spcBef>
                <a:spcPct val="20000"/>
              </a:spcBef>
              <a:spcAft>
                <a:spcPct val="0"/>
              </a:spcAft>
              <a:buNone/>
            </a:pPr>
            <a:endParaRPr sz="2400" kern="0" dirty="0">
              <a:solidFill>
                <a:schemeClr val="tx1"/>
              </a:solidFill>
              <a:latin typeface="+mn-lt"/>
              <a:ea typeface="+mn-ea"/>
              <a:cs typeface="Arial Unicode M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5_shape1"/>
          <p:cNvSpPr>
            <a:spLocks noGrp="1"/>
          </p:cNvSpPr>
          <p:nvPr>
            <p:ph type="title"/>
          </p:nvPr>
        </p:nvSpPr>
        <p:spPr>
          <a:xfrm>
            <a:off x="330200" y="152400"/>
            <a:ext cx="9375328" cy="6858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1440" tIns="45720" rIns="91440" bIns="45720" anchor="ctr">
            <a:prstTxWarp prst="textNoShape">
              <a:avLst/>
            </a:prstTxWarp>
          </a:bodyPr>
          <a:lstStyle>
            <a:lvl1pPr>
              <a:defRPr>
                <a:effectLst/>
              </a:defRPr>
            </a:lvl1pPr>
          </a:lstStyle>
          <a:p>
            <a:pPr lvl="0" algn="l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3200">
                <a:solidFill>
                  <a:srgbClr val="A50021"/>
                </a:solidFill>
                <a:latin typeface="+mj-lt"/>
                <a:ea typeface="+mj-ea"/>
                <a:cs typeface="+mj-cs"/>
              </a:rPr>
              <a:t>프로젝트</a:t>
            </a:r>
            <a:r>
              <a:rPr lang="en-US" altLang="en-US" sz="3200">
                <a:solidFill>
                  <a:srgbClr val="A50021"/>
                </a:solidFill>
                <a:latin typeface="+mj-lt"/>
                <a:ea typeface="+mj-ea"/>
                <a:cs typeface="+mj-cs"/>
              </a:rPr>
              <a:t> </a:t>
            </a:r>
            <a:r>
              <a:rPr lang="ko-KR" altLang="en-US" sz="3200">
                <a:solidFill>
                  <a:srgbClr val="A50021"/>
                </a:solidFill>
                <a:latin typeface="+mj-lt"/>
                <a:ea typeface="+mj-ea"/>
                <a:cs typeface="+mj-cs"/>
              </a:rPr>
              <a:t>구성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D50D3D8-B640-94A8-EFE6-DADF74161041}"/>
              </a:ext>
            </a:extLst>
          </p:cNvPr>
          <p:cNvGrpSpPr/>
          <p:nvPr/>
        </p:nvGrpSpPr>
        <p:grpSpPr>
          <a:xfrm>
            <a:off x="560512" y="1381429"/>
            <a:ext cx="8586868" cy="4480033"/>
            <a:chOff x="560512" y="1381429"/>
            <a:chExt cx="8586868" cy="4480033"/>
          </a:xfrm>
        </p:grpSpPr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3499A6D8-E4E8-9C90-D79E-4A9FD6F1FF44}"/>
                </a:ext>
              </a:extLst>
            </p:cNvPr>
            <p:cNvGrpSpPr/>
            <p:nvPr/>
          </p:nvGrpSpPr>
          <p:grpSpPr>
            <a:xfrm>
              <a:off x="560512" y="1381429"/>
              <a:ext cx="8586868" cy="4480033"/>
              <a:chOff x="326572" y="693804"/>
              <a:chExt cx="11652976" cy="5636541"/>
            </a:xfrm>
          </p:grpSpPr>
          <p:pic>
            <p:nvPicPr>
              <p:cNvPr id="52" name="Picture 4" descr="인터넷 익스플로러 - 위키백과, 우리 모두의 백과사전">
                <a:extLst>
                  <a:ext uri="{FF2B5EF4-FFF2-40B4-BE49-F238E27FC236}">
                    <a16:creationId xmlns:a16="http://schemas.microsoft.com/office/drawing/2014/main" id="{769A4F88-EC57-C057-F97D-B91B5A59A3E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361986" y="2684155"/>
                <a:ext cx="1573814" cy="155292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3" name="slide3_picture4" descr="Node.js] Node.js의 소개와 특징 및 작동 원리">
                <a:extLst>
                  <a:ext uri="{FF2B5EF4-FFF2-40B4-BE49-F238E27FC236}">
                    <a16:creationId xmlns:a16="http://schemas.microsoft.com/office/drawing/2014/main" id="{B16B24E9-D4AA-55D5-012D-6680EDE172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6962026" y="5439887"/>
                <a:ext cx="1188810" cy="890458"/>
              </a:xfrm>
              <a:prstGeom prst="rect">
                <a:avLst/>
              </a:prstGeom>
              <a:noFill/>
            </p:spPr>
          </p:pic>
          <p:pic>
            <p:nvPicPr>
              <p:cNvPr id="54" name="slide3_picture7">
                <a:extLst>
                  <a:ext uri="{FF2B5EF4-FFF2-40B4-BE49-F238E27FC236}">
                    <a16:creationId xmlns:a16="http://schemas.microsoft.com/office/drawing/2014/main" id="{C8DE2FA6-2BCF-9CF1-AEE6-FB566D6E4B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7189784" y="962065"/>
                <a:ext cx="3064469" cy="820967"/>
              </a:xfrm>
              <a:prstGeom prst="rect">
                <a:avLst/>
              </a:prstGeom>
              <a:noFill/>
            </p:spPr>
          </p:pic>
          <p:pic>
            <p:nvPicPr>
              <p:cNvPr id="55" name="slide3_picture16" descr="리액트 (자바스크립트 라이브러리) - 위키백과, 우리 모두의 백과사전">
                <a:extLst>
                  <a:ext uri="{FF2B5EF4-FFF2-40B4-BE49-F238E27FC236}">
                    <a16:creationId xmlns:a16="http://schemas.microsoft.com/office/drawing/2014/main" id="{BA1B7497-10AC-16FB-4763-5685A9823F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8349870" y="5218357"/>
                <a:ext cx="1036990" cy="902182"/>
              </a:xfrm>
              <a:prstGeom prst="rect">
                <a:avLst/>
              </a:prstGeom>
              <a:noFill/>
            </p:spPr>
          </p:pic>
          <p:pic>
            <p:nvPicPr>
              <p:cNvPr id="56" name="slide3_picture3" descr="Typescript PNG 이미지 | PNGWing">
                <a:extLst>
                  <a:ext uri="{FF2B5EF4-FFF2-40B4-BE49-F238E27FC236}">
                    <a16:creationId xmlns:a16="http://schemas.microsoft.com/office/drawing/2014/main" id="{D5F09C33-0235-7579-C611-2806DD9FFF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5504763" y="5016906"/>
                <a:ext cx="763644" cy="763644"/>
              </a:xfrm>
              <a:prstGeom prst="rect">
                <a:avLst/>
              </a:prstGeom>
              <a:noFill/>
            </p:spPr>
          </p:pic>
          <p:sp>
            <p:nvSpPr>
              <p:cNvPr id="57" name="slide3_shape5">
                <a:extLst>
                  <a:ext uri="{FF2B5EF4-FFF2-40B4-BE49-F238E27FC236}">
                    <a16:creationId xmlns:a16="http://schemas.microsoft.com/office/drawing/2014/main" id="{CBAE3021-2EE1-1D8F-37B0-2B9BE50C68AC}"/>
                  </a:ext>
                </a:extLst>
              </p:cNvPr>
              <p:cNvSpPr/>
              <p:nvPr/>
            </p:nvSpPr>
            <p:spPr>
              <a:xfrm>
                <a:off x="2320715" y="693804"/>
                <a:ext cx="3867376" cy="166508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latinLnBrk="1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ko-KR" sz="4000" b="1" strike="noStrike" kern="1200" dirty="0">
                    <a:solidFill>
                      <a:srgbClr val="000000"/>
                    </a:solidFill>
                    <a:effectLst/>
                    <a:latin typeface="Trebuchet MS"/>
                    <a:ea typeface="Arial Unicode MS"/>
                    <a:cs typeface="Arial Unicode MS"/>
                    <a:hlinkClick r:id="rId7"/>
                  </a:rPr>
                  <a:t>NECIAL</a:t>
                </a:r>
                <a:endParaRPr lang="en-US" altLang="ko-KR" sz="4000" b="1" strike="noStrike" kern="1200" dirty="0">
                  <a:solidFill>
                    <a:srgbClr val="000000"/>
                  </a:solidFill>
                  <a:effectLst/>
                  <a:latin typeface="Trebuchet MS"/>
                  <a:ea typeface="Arial Unicode MS"/>
                  <a:cs typeface="Arial Unicode MS"/>
                </a:endParaRPr>
              </a:p>
              <a:p>
                <a:pPr algn="ctr" latinLnBrk="1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000" b="1" kern="1200" dirty="0">
                    <a:solidFill>
                      <a:srgbClr val="000000"/>
                    </a:solidFill>
                    <a:effectLst/>
                    <a:latin typeface="Trebuchet MS"/>
                    <a:ea typeface="Arial Unicode MS"/>
                    <a:cs typeface="Arial Unicode MS"/>
                  </a:rPr>
                  <a:t>Server</a:t>
                </a:r>
                <a:endParaRPr sz="4000" b="1" kern="1200" dirty="0">
                  <a:solidFill>
                    <a:srgbClr val="000000"/>
                  </a:solidFill>
                  <a:effectLst/>
                  <a:latin typeface="Trebuchet MS"/>
                  <a:ea typeface="Arial Unicode MS"/>
                  <a:cs typeface="Arial Unicode MS"/>
                </a:endParaRPr>
              </a:p>
            </p:txBody>
          </p:sp>
          <p:pic>
            <p:nvPicPr>
              <p:cNvPr id="58" name="slide3_picture9" descr="솔리디티 - 해시넷">
                <a:extLst>
                  <a:ext uri="{FF2B5EF4-FFF2-40B4-BE49-F238E27FC236}">
                    <a16:creationId xmlns:a16="http://schemas.microsoft.com/office/drawing/2014/main" id="{7AC8FE04-D6BA-2505-3C88-67ACEE4305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9800217" y="2738923"/>
                <a:ext cx="2138952" cy="712984"/>
              </a:xfrm>
              <a:prstGeom prst="rect">
                <a:avLst/>
              </a:prstGeom>
              <a:noFill/>
            </p:spPr>
          </p:pic>
          <p:pic>
            <p:nvPicPr>
              <p:cNvPr id="59" name="slide3_picture14" descr="Unity 실시간 개발 플랫폼 | 3D, 2D, VR 및 AR 엔진">
                <a:extLst>
                  <a:ext uri="{FF2B5EF4-FFF2-40B4-BE49-F238E27FC236}">
                    <a16:creationId xmlns:a16="http://schemas.microsoft.com/office/drawing/2014/main" id="{4CE656F0-D0E3-938B-3DEF-C24A272F27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130906" y="2562822"/>
                <a:ext cx="4490547" cy="1485334"/>
              </a:xfrm>
              <a:prstGeom prst="rect">
                <a:avLst/>
              </a:prstGeom>
              <a:noFill/>
            </p:spPr>
          </p:pic>
          <p:cxnSp>
            <p:nvCxnSpPr>
              <p:cNvPr id="60" name="직선 연결선 59">
                <a:extLst>
                  <a:ext uri="{FF2B5EF4-FFF2-40B4-BE49-F238E27FC236}">
                    <a16:creationId xmlns:a16="http://schemas.microsoft.com/office/drawing/2014/main" id="{5637F0AB-2D6C-B12E-BE65-693BEE8EA611}"/>
                  </a:ext>
                </a:extLst>
              </p:cNvPr>
              <p:cNvCxnSpPr>
                <a:cxnSpLocks/>
                <a:stCxn id="56" idx="3"/>
              </p:cNvCxnSpPr>
              <p:nvPr/>
            </p:nvCxnSpPr>
            <p:spPr>
              <a:xfrm flipV="1">
                <a:off x="6268407" y="3845805"/>
                <a:ext cx="1387844" cy="1552923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직선 연결선 60">
                <a:extLst>
                  <a:ext uri="{FF2B5EF4-FFF2-40B4-BE49-F238E27FC236}">
                    <a16:creationId xmlns:a16="http://schemas.microsoft.com/office/drawing/2014/main" id="{EC40BA31-0AD8-8E28-5310-B0AB869246D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562314" y="3954465"/>
                <a:ext cx="547391" cy="1634795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직선 연결선 61">
                <a:extLst>
                  <a:ext uri="{FF2B5EF4-FFF2-40B4-BE49-F238E27FC236}">
                    <a16:creationId xmlns:a16="http://schemas.microsoft.com/office/drawing/2014/main" id="{BB6DFEED-19FD-FE83-2618-7C6EABA9ED0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385194" y="4019769"/>
                <a:ext cx="336825" cy="1064995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직선 연결선 62">
                <a:extLst>
                  <a:ext uri="{FF2B5EF4-FFF2-40B4-BE49-F238E27FC236}">
                    <a16:creationId xmlns:a16="http://schemas.microsoft.com/office/drawing/2014/main" id="{0D403F14-E6D6-D994-79F8-654173E3159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278582" y="1802532"/>
                <a:ext cx="0" cy="1138037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직선 연결선 63">
                <a:extLst>
                  <a:ext uri="{FF2B5EF4-FFF2-40B4-BE49-F238E27FC236}">
                    <a16:creationId xmlns:a16="http://schemas.microsoft.com/office/drawing/2014/main" id="{BE06680C-1FE1-F049-E74C-06A4E5C6DA1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54571" y="1501490"/>
                <a:ext cx="1677694" cy="0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직선 연결선 64">
                <a:extLst>
                  <a:ext uri="{FF2B5EF4-FFF2-40B4-BE49-F238E27FC236}">
                    <a16:creationId xmlns:a16="http://schemas.microsoft.com/office/drawing/2014/main" id="{89C02816-DD0E-73FF-575D-66C6C5A4899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72971" y="2182790"/>
                <a:ext cx="573796" cy="652284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직선 연결선 65">
                <a:extLst>
                  <a:ext uri="{FF2B5EF4-FFF2-40B4-BE49-F238E27FC236}">
                    <a16:creationId xmlns:a16="http://schemas.microsoft.com/office/drawing/2014/main" id="{DA0DF080-C84E-344F-1926-28CA72576A6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758241" y="3242687"/>
                <a:ext cx="1412126" cy="62802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67" name="slide3_picture17" descr="Next.js의 특징">
                <a:extLst>
                  <a:ext uri="{FF2B5EF4-FFF2-40B4-BE49-F238E27FC236}">
                    <a16:creationId xmlns:a16="http://schemas.microsoft.com/office/drawing/2014/main" id="{9F49984B-0A28-3F97-9C7E-28DEF6B023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0578341" y="3845805"/>
                <a:ext cx="1376196" cy="1030818"/>
              </a:xfrm>
              <a:prstGeom prst="rect">
                <a:avLst/>
              </a:prstGeom>
              <a:noFill/>
            </p:spPr>
          </p:pic>
          <p:cxnSp>
            <p:nvCxnSpPr>
              <p:cNvPr id="68" name="직선 연결선 67">
                <a:extLst>
                  <a:ext uri="{FF2B5EF4-FFF2-40B4-BE49-F238E27FC236}">
                    <a16:creationId xmlns:a16="http://schemas.microsoft.com/office/drawing/2014/main" id="{E5517313-FEC7-266D-776B-4E0024986A8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844207" y="3548450"/>
                <a:ext cx="1912021" cy="647708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69" name="slide3_picture2" descr="CSS + 부트스트랩(bootstrap) + 미디어쿼리(Media Query) 반응형 웹사이트 제작 - 온오프믹스 :: 모임문화 플랫폼">
                <a:extLst>
                  <a:ext uri="{FF2B5EF4-FFF2-40B4-BE49-F238E27FC236}">
                    <a16:creationId xmlns:a16="http://schemas.microsoft.com/office/drawing/2014/main" id="{3C6D4140-72D4-B3AE-D28F-AB6CE5F9D0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0016929" y="5105078"/>
                <a:ext cx="675472" cy="675472"/>
              </a:xfrm>
              <a:prstGeom prst="rect">
                <a:avLst/>
              </a:prstGeom>
              <a:noFill/>
            </p:spPr>
          </p:pic>
          <p:cxnSp>
            <p:nvCxnSpPr>
              <p:cNvPr id="70" name="직선 연결선 69">
                <a:extLst>
                  <a:ext uri="{FF2B5EF4-FFF2-40B4-BE49-F238E27FC236}">
                    <a16:creationId xmlns:a16="http://schemas.microsoft.com/office/drawing/2014/main" id="{25B3D060-23F9-D075-DEE8-3A28241F6F1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722019" y="3845805"/>
                <a:ext cx="1179915" cy="1171101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71" name="slide3_picture5" descr="구디아카데미">
                <a:extLst>
                  <a:ext uri="{FF2B5EF4-FFF2-40B4-BE49-F238E27FC236}">
                    <a16:creationId xmlns:a16="http://schemas.microsoft.com/office/drawing/2014/main" id="{A8B502C7-AEFF-B9CB-9D8B-0E56C19943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3166073" y="4202249"/>
                <a:ext cx="1785599" cy="1785600"/>
              </a:xfrm>
              <a:prstGeom prst="rect">
                <a:avLst/>
              </a:prstGeom>
              <a:noFill/>
            </p:spPr>
          </p:pic>
          <p:pic>
            <p:nvPicPr>
              <p:cNvPr id="72" name="slide3_picture15" descr="Logo — blender.org">
                <a:extLst>
                  <a:ext uri="{FF2B5EF4-FFF2-40B4-BE49-F238E27FC236}">
                    <a16:creationId xmlns:a16="http://schemas.microsoft.com/office/drawing/2014/main" id="{45CA4B8E-CC82-85BB-2532-198215263E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326572" y="4520450"/>
                <a:ext cx="2636875" cy="803374"/>
              </a:xfrm>
              <a:prstGeom prst="rect">
                <a:avLst/>
              </a:prstGeom>
              <a:noFill/>
            </p:spPr>
          </p:pic>
          <p:pic>
            <p:nvPicPr>
              <p:cNvPr id="73" name="slide3_picture3" descr="Typescript PNG 이미지 | PNGWing">
                <a:extLst>
                  <a:ext uri="{FF2B5EF4-FFF2-40B4-BE49-F238E27FC236}">
                    <a16:creationId xmlns:a16="http://schemas.microsoft.com/office/drawing/2014/main" id="{5B3D4DE5-08C6-8812-D902-9684D8CE88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5529774" y="5016906"/>
                <a:ext cx="763644" cy="763644"/>
              </a:xfrm>
              <a:prstGeom prst="rect">
                <a:avLst/>
              </a:prstGeom>
              <a:noFill/>
            </p:spPr>
          </p:pic>
          <p:pic>
            <p:nvPicPr>
              <p:cNvPr id="74" name="slide3_picture17" descr="Next.js의 특징">
                <a:extLst>
                  <a:ext uri="{FF2B5EF4-FFF2-40B4-BE49-F238E27FC236}">
                    <a16:creationId xmlns:a16="http://schemas.microsoft.com/office/drawing/2014/main" id="{3AD876F8-87CF-6CCC-F242-D6E05FCB7B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0603352" y="3845805"/>
                <a:ext cx="1376196" cy="1030818"/>
              </a:xfrm>
              <a:prstGeom prst="rect">
                <a:avLst/>
              </a:prstGeom>
              <a:noFill/>
            </p:spPr>
          </p:pic>
        </p:grpSp>
        <p:cxnSp>
          <p:nvCxnSpPr>
            <p:cNvPr id="2" name="직선 연결선 1">
              <a:extLst>
                <a:ext uri="{FF2B5EF4-FFF2-40B4-BE49-F238E27FC236}">
                  <a16:creationId xmlns:a16="http://schemas.microsoft.com/office/drawing/2014/main" id="{1C4DC5E6-5FD9-0429-2DE3-ED99CE925D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07096" y="3675619"/>
              <a:ext cx="778721" cy="1030396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3D2A0E7B-C144-BFD0-5701-9207A0809CB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92760" y="3650357"/>
              <a:ext cx="530815" cy="930771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116950-DB6D-68CE-39AC-695F75FFF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200" dirty="0">
                <a:solidFill>
                  <a:srgbClr val="A50021"/>
                </a:solidFill>
                <a:latin typeface="+mj-lt"/>
                <a:ea typeface="+mj-ea"/>
                <a:cs typeface="+mj-cs"/>
              </a:rPr>
              <a:t>프로젝트</a:t>
            </a:r>
            <a:r>
              <a:rPr lang="en-US" altLang="en-US" sz="3200" dirty="0">
                <a:solidFill>
                  <a:srgbClr val="A50021"/>
                </a:solidFill>
                <a:latin typeface="+mj-lt"/>
                <a:ea typeface="+mj-ea"/>
                <a:cs typeface="+mj-cs"/>
              </a:rPr>
              <a:t> </a:t>
            </a:r>
            <a:r>
              <a:rPr lang="ko-KR" altLang="en-US" sz="3200" dirty="0">
                <a:solidFill>
                  <a:srgbClr val="A50021"/>
                </a:solidFill>
                <a:latin typeface="+mj-lt"/>
                <a:ea typeface="+mj-ea"/>
                <a:cs typeface="+mj-cs"/>
              </a:rPr>
              <a:t>시연</a:t>
            </a:r>
            <a:r>
              <a:rPr lang="en-US" altLang="ko-KR" dirty="0"/>
              <a:t>(Movie</a:t>
            </a:r>
            <a:r>
              <a:rPr lang="en-US" altLang="ko-KR" sz="3200" dirty="0">
                <a:solidFill>
                  <a:srgbClr val="A50021"/>
                </a:solidFill>
                <a:latin typeface="+mj-lt"/>
                <a:ea typeface="+mj-ea"/>
                <a:cs typeface="+mj-cs"/>
              </a:rPr>
              <a:t>)</a:t>
            </a:r>
            <a:endParaRPr lang="ko-KR" altLang="en-US" dirty="0"/>
          </a:p>
        </p:txBody>
      </p:sp>
      <p:sp>
        <p:nvSpPr>
          <p:cNvPr id="23" name="내용 개체 틀 22">
            <a:extLst>
              <a:ext uri="{FF2B5EF4-FFF2-40B4-BE49-F238E27FC236}">
                <a16:creationId xmlns:a16="http://schemas.microsoft.com/office/drawing/2014/main" id="{C3E6EB7D-0C4E-BE07-72BD-254F4ADB29E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42755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6_shape1"/>
          <p:cNvSpPr>
            <a:spLocks noGrp="1"/>
          </p:cNvSpPr>
          <p:nvPr>
            <p:ph type="title"/>
          </p:nvPr>
        </p:nvSpPr>
        <p:spPr>
          <a:xfrm>
            <a:off x="330200" y="152400"/>
            <a:ext cx="9375328" cy="6858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1440" tIns="45720" rIns="91440" bIns="45720" anchor="ctr">
            <a:prstTxWarp prst="textNoShape">
              <a:avLst/>
            </a:prstTxWarp>
          </a:bodyPr>
          <a:lstStyle>
            <a:lvl1pPr>
              <a:defRPr>
                <a:effectLst/>
              </a:defRPr>
            </a:lvl1pPr>
          </a:lstStyle>
          <a:p>
            <a:pPr lvl="0" algn="l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3200" dirty="0">
                <a:solidFill>
                  <a:srgbClr val="A50021"/>
                </a:solidFill>
                <a:latin typeface="+mj-lt"/>
                <a:ea typeface="+mj-ea"/>
                <a:cs typeface="+mj-cs"/>
              </a:rPr>
              <a:t>프로젝트</a:t>
            </a:r>
            <a:r>
              <a:rPr lang="en-US" altLang="en-US" sz="3200" dirty="0">
                <a:solidFill>
                  <a:srgbClr val="A50021"/>
                </a:solidFill>
                <a:latin typeface="+mj-lt"/>
                <a:ea typeface="+mj-ea"/>
                <a:cs typeface="+mj-cs"/>
              </a:rPr>
              <a:t> </a:t>
            </a:r>
            <a:r>
              <a:rPr lang="ko-KR" altLang="en-US" sz="3200" dirty="0">
                <a:solidFill>
                  <a:srgbClr val="A50021"/>
                </a:solidFill>
                <a:latin typeface="+mj-lt"/>
                <a:ea typeface="+mj-ea"/>
                <a:cs typeface="+mj-cs"/>
              </a:rPr>
              <a:t>핵심기능</a:t>
            </a:r>
            <a:r>
              <a:rPr lang="en-US" altLang="ko-KR" sz="3200" dirty="0">
                <a:solidFill>
                  <a:srgbClr val="A50021"/>
                </a:solidFill>
                <a:latin typeface="+mj-lt"/>
                <a:ea typeface="+mj-ea"/>
                <a:cs typeface="+mj-cs"/>
              </a:rPr>
              <a:t>(Web) (</a:t>
            </a:r>
            <a:r>
              <a:rPr lang="ko-KR" altLang="en-US" sz="3200" dirty="0">
                <a:solidFill>
                  <a:srgbClr val="A50021"/>
                </a:solidFill>
                <a:latin typeface="+mj-lt"/>
                <a:ea typeface="+mj-ea"/>
                <a:cs typeface="+mj-cs"/>
              </a:rPr>
              <a:t>이동규</a:t>
            </a:r>
            <a:r>
              <a:rPr lang="en-US" altLang="ko-KR" sz="3200" dirty="0">
                <a:solidFill>
                  <a:srgbClr val="A50021"/>
                </a:solidFill>
                <a:latin typeface="+mj-lt"/>
                <a:ea typeface="+mj-ea"/>
                <a:cs typeface="+mj-cs"/>
              </a:rPr>
              <a:t>)</a:t>
            </a:r>
            <a:endParaRPr sz="3200" dirty="0">
              <a:solidFill>
                <a:srgbClr val="A5002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C2A05AC1-1EF2-8CE4-71F1-1A0792651C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13006" y="3718462"/>
            <a:ext cx="4192522" cy="2574622"/>
          </a:xfrm>
        </p:spPr>
        <p:txBody>
          <a:bodyPr/>
          <a:lstStyle/>
          <a:p>
            <a:r>
              <a:rPr lang="ko-KR" altLang="en-US" sz="2400" dirty="0"/>
              <a:t>대회 추가 </a:t>
            </a:r>
            <a:endParaRPr lang="en-US" altLang="ko-KR" sz="2400" dirty="0"/>
          </a:p>
          <a:p>
            <a:endParaRPr lang="en-US" altLang="ko-KR" sz="12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sz="1800" dirty="0"/>
              <a:t>퀴즈 개최를 위해 시간지정 및 </a:t>
            </a:r>
            <a:r>
              <a:rPr lang="en-US" altLang="ko-KR" sz="1800" dirty="0"/>
              <a:t>DB</a:t>
            </a:r>
            <a:r>
              <a:rPr lang="ko-KR" altLang="en-US" sz="1800" dirty="0"/>
              <a:t>저장 </a:t>
            </a:r>
            <a:endParaRPr lang="en-US" altLang="ko-KR" sz="1800" dirty="0"/>
          </a:p>
          <a:p>
            <a:pPr lvl="1">
              <a:buFont typeface="Arial" panose="020B0604020202020204" pitchFamily="34" charset="0"/>
              <a:buChar char="•"/>
            </a:pPr>
            <a:endParaRPr lang="en-US" altLang="ko-KR" sz="18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sz="1800" dirty="0"/>
              <a:t>웹에서 대회 시간 확인 및 남은 시간 확인 가능</a:t>
            </a:r>
            <a:endParaRPr lang="en-US" altLang="ko-KR" sz="1800" dirty="0"/>
          </a:p>
          <a:p>
            <a:pPr lvl="1">
              <a:buFont typeface="Arial" panose="020B0604020202020204" pitchFamily="34" charset="0"/>
              <a:buChar char="•"/>
            </a:pPr>
            <a:endParaRPr lang="en-US" altLang="ko-KR" sz="1800" dirty="0"/>
          </a:p>
          <a:p>
            <a:pPr lvl="1">
              <a:buFont typeface="Arial" panose="020B0604020202020204" pitchFamily="34" charset="0"/>
              <a:buChar char="•"/>
            </a:pP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9EB5CD8-8D00-AA99-1A65-EFFE9EA313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5685" y="1310445"/>
            <a:ext cx="2425747" cy="232234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1916327-4AE1-ACB8-384D-C7216D5269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772" y="1316876"/>
            <a:ext cx="4768638" cy="2387352"/>
          </a:xfrm>
          <a:prstGeom prst="rect">
            <a:avLst/>
          </a:prstGeom>
        </p:spPr>
      </p:pic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6AF26529-B50E-DF5A-627A-ACE6F86B7442}"/>
              </a:ext>
            </a:extLst>
          </p:cNvPr>
          <p:cNvCxnSpPr>
            <a:cxnSpLocks/>
          </p:cNvCxnSpPr>
          <p:nvPr/>
        </p:nvCxnSpPr>
        <p:spPr>
          <a:xfrm flipV="1">
            <a:off x="3800872" y="2898831"/>
            <a:ext cx="3024336" cy="53016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339CAA2C-8523-B3FA-0398-557C41DD3E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0563" y="4003131"/>
            <a:ext cx="4592960" cy="1514101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116950-DB6D-68CE-39AC-695F75FFF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200" dirty="0">
                <a:solidFill>
                  <a:srgbClr val="A50021"/>
                </a:solidFill>
                <a:latin typeface="+mj-lt"/>
                <a:ea typeface="+mj-ea"/>
                <a:cs typeface="+mj-cs"/>
              </a:rPr>
              <a:t>프로젝트</a:t>
            </a:r>
            <a:r>
              <a:rPr lang="en-US" altLang="en-US" sz="3200" dirty="0">
                <a:solidFill>
                  <a:srgbClr val="A50021"/>
                </a:solidFill>
                <a:latin typeface="+mj-lt"/>
                <a:ea typeface="+mj-ea"/>
                <a:cs typeface="+mj-cs"/>
              </a:rPr>
              <a:t> </a:t>
            </a:r>
            <a:r>
              <a:rPr lang="ko-KR" altLang="en-US" sz="3200" dirty="0">
                <a:solidFill>
                  <a:srgbClr val="A50021"/>
                </a:solidFill>
                <a:latin typeface="+mj-lt"/>
                <a:ea typeface="+mj-ea"/>
                <a:cs typeface="+mj-cs"/>
              </a:rPr>
              <a:t>핵심기능</a:t>
            </a:r>
            <a:r>
              <a:rPr lang="en-US" altLang="ko-KR" sz="3200" dirty="0">
                <a:solidFill>
                  <a:srgbClr val="A50021"/>
                </a:solidFill>
                <a:latin typeface="+mj-lt"/>
                <a:ea typeface="+mj-ea"/>
                <a:cs typeface="+mj-cs"/>
              </a:rPr>
              <a:t>(Web) (</a:t>
            </a:r>
            <a:r>
              <a:rPr lang="ko-KR" altLang="en-US" sz="3200" dirty="0">
                <a:solidFill>
                  <a:srgbClr val="A50021"/>
                </a:solidFill>
                <a:latin typeface="+mj-lt"/>
                <a:ea typeface="+mj-ea"/>
                <a:cs typeface="+mj-cs"/>
              </a:rPr>
              <a:t>이동규</a:t>
            </a:r>
            <a:r>
              <a:rPr lang="en-US" altLang="ko-KR" sz="3200" dirty="0">
                <a:solidFill>
                  <a:srgbClr val="A50021"/>
                </a:solidFill>
                <a:latin typeface="+mj-lt"/>
                <a:ea typeface="+mj-ea"/>
                <a:cs typeface="+mj-cs"/>
              </a:rPr>
              <a:t>)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DA446D5-94E5-ED30-32B7-8444C2F5EF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3099" y="1278821"/>
            <a:ext cx="3882575" cy="58902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F5C9877-1F43-4504-391A-5CDEBF4728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82" y="4605435"/>
            <a:ext cx="9906000" cy="40774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311FA25-0686-C146-8C67-E4A3C9C67C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208302"/>
            <a:ext cx="9906000" cy="339783"/>
          </a:xfrm>
          <a:prstGeom prst="rect">
            <a:avLst/>
          </a:prstGeom>
        </p:spPr>
      </p:pic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F98E0DA5-4393-4D5B-2B80-900DB8F1C37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6456" y="4941168"/>
            <a:ext cx="8640960" cy="1351916"/>
          </a:xfrm>
        </p:spPr>
        <p:txBody>
          <a:bodyPr/>
          <a:lstStyle/>
          <a:p>
            <a:r>
              <a:rPr lang="ko-KR" altLang="en-US" sz="2400" dirty="0"/>
              <a:t>회원가입 및 로그인 </a:t>
            </a:r>
            <a:endParaRPr lang="en-US" altLang="ko-KR" sz="12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sz="1800" dirty="0"/>
              <a:t>회원가입시 유효성검증 기능</a:t>
            </a:r>
            <a:endParaRPr lang="en-US" altLang="ko-KR" sz="18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sz="1800" dirty="0" err="1"/>
              <a:t>로그인시</a:t>
            </a:r>
            <a:r>
              <a:rPr lang="ko-KR" altLang="en-US" sz="1800" dirty="0"/>
              <a:t> 아이디 비밀번호 확인</a:t>
            </a:r>
            <a:endParaRPr lang="en-US" altLang="ko-KR" sz="18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sz="1800" dirty="0"/>
              <a:t>로그인 후 </a:t>
            </a:r>
            <a:r>
              <a:rPr lang="en-US" altLang="ko-KR" sz="1800" dirty="0"/>
              <a:t>admin </a:t>
            </a:r>
            <a:r>
              <a:rPr lang="ko-KR" altLang="en-US" sz="1800" dirty="0"/>
              <a:t>계정과 개인계정 별로 타이틀 변경</a:t>
            </a:r>
            <a:endParaRPr lang="en-US" altLang="ko-KR" sz="1800" dirty="0"/>
          </a:p>
          <a:p>
            <a:pPr lvl="1">
              <a:buFont typeface="Arial" panose="020B0604020202020204" pitchFamily="34" charset="0"/>
              <a:buChar char="•"/>
            </a:pPr>
            <a:endParaRPr lang="en-US" altLang="ko-KR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1C2C4437-B979-C9B5-269B-5B8866DAD3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47689" y="1180759"/>
            <a:ext cx="3797799" cy="2828464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0503A408-2000-3082-C073-0D4EDE819A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3099" y="1811675"/>
            <a:ext cx="3999901" cy="2435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651214"/>
      </p:ext>
    </p:extLst>
  </p:cSld>
  <p:clrMapOvr>
    <a:masterClrMapping/>
  </p:clrMapOvr>
</p:sld>
</file>

<file path=ppt/theme/theme1.xml><?xml version="1.0" encoding="utf-8"?>
<a:theme xmlns:a="http://schemas.openxmlformats.org/drawingml/2006/mai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FFFFFF"/>
      </a:accent1>
      <a:accent2>
        <a:srgbClr val="3333CC"/>
      </a:accent2>
      <a:accent3>
        <a:srgbClr val="FFFFFF"/>
      </a:accent3>
      <a:accent4>
        <a:srgbClr val="000000"/>
      </a:accent4>
      <a:accent5>
        <a:srgbClr val="FFFFFF"/>
      </a:accent5>
      <a:accent6>
        <a:srgbClr val="2D2DB9"/>
      </a:accent6>
      <a:hlink>
        <a:srgbClr val="CCCCFF"/>
      </a:hlink>
      <a:folHlink>
        <a:srgbClr val="B2B2B2"/>
      </a:folHlink>
    </a:clrScheme>
    <a:fontScheme name="">
      <a:majorFont>
        <a:latin typeface="Arial Unicode MS"/>
        <a:ea typeface="HY헤드라인M"/>
        <a:cs typeface=""/>
      </a:majorFont>
      <a:minorFont>
        <a:latin typeface="Arial Unicode MS"/>
        <a:ea typeface="HY헤드라인M"/>
        <a:cs typeface=""/>
      </a:minorFont>
    </a:fontScheme>
    <a:fmtScheme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1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  <a:tileRect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FFFFFF"/>
      </a:accent1>
      <a:accent2>
        <a:srgbClr val="3333CC"/>
      </a:accent2>
      <a:accent3>
        <a:srgbClr val="FFFFFF"/>
      </a:accent3>
      <a:accent4>
        <a:srgbClr val="000000"/>
      </a:accent4>
      <a:accent5>
        <a:srgbClr val="FFFFFF"/>
      </a:accent5>
      <a:accent6>
        <a:srgbClr val="2D2DB9"/>
      </a:accent6>
      <a:hlink>
        <a:srgbClr val="CCCCFF"/>
      </a:hlink>
      <a:folHlink>
        <a:srgbClr val="B2B2B2"/>
      </a:folHlink>
    </a:clrScheme>
    <a:fontScheme name="">
      <a:majorFont>
        <a:latin typeface="Arial Unicode MS"/>
        <a:ea typeface="HY헤드라인M"/>
        <a:cs typeface=""/>
      </a:majorFont>
      <a:minorFont>
        <a:latin typeface="Arial Unicode MS"/>
        <a:ea typeface="HY헤드라인M"/>
        <a:cs typeface=""/>
      </a:minorFont>
    </a:fontScheme>
    <a:fmtScheme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1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  <a:tileRect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663</TotalTime>
  <Words>1174</Words>
  <Application>Microsoft Office PowerPoint</Application>
  <PresentationFormat>A4 용지(210x297mm)</PresentationFormat>
  <Paragraphs>209</Paragraphs>
  <Slides>32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40" baseType="lpstr">
      <vt:lpstr>Arial Unicode MS</vt:lpstr>
      <vt:lpstr>HY헤드라인M</vt:lpstr>
      <vt:lpstr>나눔스퀘어 Bold</vt:lpstr>
      <vt:lpstr>새굴림</vt:lpstr>
      <vt:lpstr>Arial</vt:lpstr>
      <vt:lpstr>Trebuchet MS</vt:lpstr>
      <vt:lpstr>Wingdings</vt:lpstr>
      <vt:lpstr/>
      <vt:lpstr>PowerPoint 프레젠테이션</vt:lpstr>
      <vt:lpstr>INDEX</vt:lpstr>
      <vt:lpstr>팀원소개 및 역할</vt:lpstr>
      <vt:lpstr>사용기술</vt:lpstr>
      <vt:lpstr>프로젝트 규모</vt:lpstr>
      <vt:lpstr>프로젝트 구성</vt:lpstr>
      <vt:lpstr>프로젝트 시연(Movie)</vt:lpstr>
      <vt:lpstr>프로젝트 핵심기능(Web) (이동규)</vt:lpstr>
      <vt:lpstr>프로젝트 핵심기능(Web) (이동규)</vt:lpstr>
      <vt:lpstr>프로젝트 핵심기능(Web)(이동규)</vt:lpstr>
      <vt:lpstr>프로젝트 핵심기능(Web) (이동규)</vt:lpstr>
      <vt:lpstr>프로젝트 핵심기능(Web) (이동규)</vt:lpstr>
      <vt:lpstr>PowerPoint 프레젠테이션</vt:lpstr>
      <vt:lpstr>퀴즈 추가, 삭제 및 저장 / 퀴즈 정보 웹 출력(반현진)</vt:lpstr>
      <vt:lpstr>대회시작시간, 대회/퀴즈종류/남은시간 출력(반현진) </vt:lpstr>
      <vt:lpstr>유니티 퀴즈 출력 및 정답(반현진)</vt:lpstr>
      <vt:lpstr>프로젝트 시연(Unity-로그인)(김규환)</vt:lpstr>
      <vt:lpstr>프로젝트 시연(Unity-DB 연동)(김규환)</vt:lpstr>
      <vt:lpstr>프로젝트 시연(Unity-멀티플레이) (김규환)</vt:lpstr>
      <vt:lpstr>프로젝트 시연(Unity-채팅) (김규환)</vt:lpstr>
      <vt:lpstr>프로젝트 시연(Unity-OX 퀴즈 진행) (김규환)</vt:lpstr>
      <vt:lpstr>프로젝트 시연(Unity-4지선다 퀴즈 진행) (김규환)</vt:lpstr>
      <vt:lpstr>프로젝트 시연(Unity-파티클) (김규환)</vt:lpstr>
      <vt:lpstr>멀티플레이어 구현 (리진)</vt:lpstr>
      <vt:lpstr>멀티플레이어, 채팅 (리진)</vt:lpstr>
      <vt:lpstr>NFT (대체 불가능 토큰) 발행 (리진)</vt:lpstr>
      <vt:lpstr>NFT발행 요약 (리진)</vt:lpstr>
      <vt:lpstr>Unity에서 지동 생성 엔진 (리진)</vt:lpstr>
      <vt:lpstr>Metaverse 퀴즈 테스트(송두영)</vt:lpstr>
      <vt:lpstr>Metaverse 퀴즈 테스트(권창범)</vt:lpstr>
      <vt:lpstr>질의 응답</vt:lpstr>
      <vt:lpstr>PowerPoint 프레젠테이션</vt:lpstr>
    </vt:vector>
  </TitlesOfParts>
  <Company>사이냅소프트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nftProject-김규환</dc:title>
  <dc:creator>황재철</dc:creator>
  <cp:lastModifiedBy>Lee DongGyu</cp:lastModifiedBy>
  <cp:revision>12</cp:revision>
  <dcterms:modified xsi:type="dcterms:W3CDTF">2023-04-18T03:09:10Z</dcterms:modified>
</cp:coreProperties>
</file>